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Default Extension="gif" ContentType="image/gif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diagrams/layout7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9"/>
  </p:notesMasterIdLst>
  <p:sldIdLst>
    <p:sldId id="256" r:id="rId2"/>
    <p:sldId id="367" r:id="rId3"/>
    <p:sldId id="365" r:id="rId4"/>
    <p:sldId id="366" r:id="rId5"/>
    <p:sldId id="368" r:id="rId6"/>
    <p:sldId id="381" r:id="rId7"/>
    <p:sldId id="258" r:id="rId8"/>
    <p:sldId id="362" r:id="rId9"/>
    <p:sldId id="363" r:id="rId10"/>
    <p:sldId id="260" r:id="rId11"/>
    <p:sldId id="259" r:id="rId12"/>
    <p:sldId id="399" r:id="rId13"/>
    <p:sldId id="401" r:id="rId14"/>
    <p:sldId id="402" r:id="rId15"/>
    <p:sldId id="403" r:id="rId16"/>
    <p:sldId id="400" r:id="rId17"/>
    <p:sldId id="382" r:id="rId18"/>
    <p:sldId id="383" r:id="rId19"/>
    <p:sldId id="385" r:id="rId20"/>
    <p:sldId id="384" r:id="rId21"/>
    <p:sldId id="388" r:id="rId22"/>
    <p:sldId id="387" r:id="rId23"/>
    <p:sldId id="386" r:id="rId24"/>
    <p:sldId id="389" r:id="rId25"/>
    <p:sldId id="390" r:id="rId26"/>
    <p:sldId id="391" r:id="rId27"/>
    <p:sldId id="392" r:id="rId28"/>
    <p:sldId id="393" r:id="rId29"/>
    <p:sldId id="394" r:id="rId30"/>
    <p:sldId id="395" r:id="rId31"/>
    <p:sldId id="396" r:id="rId32"/>
    <p:sldId id="369" r:id="rId33"/>
    <p:sldId id="261" r:id="rId34"/>
    <p:sldId id="370" r:id="rId35"/>
    <p:sldId id="372" r:id="rId36"/>
    <p:sldId id="373" r:id="rId37"/>
    <p:sldId id="405" r:id="rId38"/>
    <p:sldId id="374" r:id="rId39"/>
    <p:sldId id="375" r:id="rId40"/>
    <p:sldId id="376" r:id="rId41"/>
    <p:sldId id="377" r:id="rId42"/>
    <p:sldId id="378" r:id="rId43"/>
    <p:sldId id="379" r:id="rId44"/>
    <p:sldId id="380" r:id="rId45"/>
    <p:sldId id="302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310" r:id="rId54"/>
    <p:sldId id="311" r:id="rId55"/>
    <p:sldId id="312" r:id="rId56"/>
    <p:sldId id="313" r:id="rId57"/>
    <p:sldId id="404" r:id="rId5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73" autoAdjust="0"/>
  </p:normalViewPr>
  <p:slideViewPr>
    <p:cSldViewPr>
      <p:cViewPr varScale="1">
        <p:scale>
          <a:sx n="80" d="100"/>
          <a:sy n="80" d="100"/>
        </p:scale>
        <p:origin x="-941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15B0C0-B975-4A95-B9B8-25915F5E90A1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A5AF607-F8E1-480B-A9F6-A15B63E7D3AD}">
      <dgm:prSet phldrT="[Text]"/>
      <dgm:spPr/>
      <dgm:t>
        <a:bodyPr/>
        <a:lstStyle/>
        <a:p>
          <a:r>
            <a:rPr lang="ru-RU" dirty="0" smtClean="0"/>
            <a:t>С</a:t>
          </a:r>
          <a:r>
            <a:rPr lang="sr-Cyrl-RS" dirty="0" smtClean="0"/>
            <a:t>табилност (хемијска, физичка, микробиолошка)</a:t>
          </a:r>
          <a:endParaRPr lang="en-US" dirty="0"/>
        </a:p>
      </dgm:t>
    </dgm:pt>
    <dgm:pt modelId="{62E652A6-D209-4E95-8047-8264F9B095EB}" type="parTrans" cxnId="{C9572E50-F736-4950-A515-BDAD63BE7BAC}">
      <dgm:prSet/>
      <dgm:spPr/>
      <dgm:t>
        <a:bodyPr/>
        <a:lstStyle/>
        <a:p>
          <a:endParaRPr lang="en-US"/>
        </a:p>
      </dgm:t>
    </dgm:pt>
    <dgm:pt modelId="{D5072E64-4D32-4EAB-B36A-97154C17C61A}" type="sibTrans" cxnId="{C9572E50-F736-4950-A515-BDAD63BE7BAC}">
      <dgm:prSet/>
      <dgm:spPr/>
      <dgm:t>
        <a:bodyPr/>
        <a:lstStyle/>
        <a:p>
          <a:endParaRPr lang="en-US"/>
        </a:p>
      </dgm:t>
    </dgm:pt>
    <dgm:pt modelId="{A91B0E81-FF0F-4222-A34E-4709164E3AC8}">
      <dgm:prSet phldrT="[Text]"/>
      <dgm:spPr/>
      <dgm:t>
        <a:bodyPr/>
        <a:lstStyle/>
        <a:p>
          <a:r>
            <a:rPr lang="sr-Cyrl-RS" dirty="0" smtClean="0"/>
            <a:t>Прецизно дозирање, погодне за пацијента</a:t>
          </a:r>
          <a:endParaRPr lang="en-US" dirty="0"/>
        </a:p>
      </dgm:t>
    </dgm:pt>
    <dgm:pt modelId="{0A36E407-61EA-4D86-882F-0CA6E7A3B939}" type="parTrans" cxnId="{F4375885-B00C-4697-9390-F90690BC91C5}">
      <dgm:prSet/>
      <dgm:spPr/>
      <dgm:t>
        <a:bodyPr/>
        <a:lstStyle/>
        <a:p>
          <a:endParaRPr lang="en-US"/>
        </a:p>
      </dgm:t>
    </dgm:pt>
    <dgm:pt modelId="{19B04742-950F-4D9B-81FA-010F9207E9E0}" type="sibTrans" cxnId="{F4375885-B00C-4697-9390-F90690BC91C5}">
      <dgm:prSet/>
      <dgm:spPr/>
      <dgm:t>
        <a:bodyPr/>
        <a:lstStyle/>
        <a:p>
          <a:endParaRPr lang="en-US"/>
        </a:p>
      </dgm:t>
    </dgm:pt>
    <dgm:pt modelId="{25810EF6-F3A6-49AB-AE7E-35A201A5B54A}">
      <dgm:prSet phldrT="[Text]"/>
      <dgm:spPr/>
      <dgm:t>
        <a:bodyPr/>
        <a:lstStyle/>
        <a:p>
          <a:r>
            <a:rPr lang="ru-RU" dirty="0" smtClean="0"/>
            <a:t>Л</a:t>
          </a:r>
          <a:r>
            <a:rPr lang="sr-Cyrl-RS" dirty="0" smtClean="0"/>
            <a:t>аке су, компактне</a:t>
          </a:r>
          <a:endParaRPr lang="en-US" dirty="0"/>
        </a:p>
      </dgm:t>
    </dgm:pt>
    <dgm:pt modelId="{DD0977F7-96FF-451E-99C1-6A175046FADB}" type="parTrans" cxnId="{B8A98A85-7996-4D7F-935A-B078B336A4BB}">
      <dgm:prSet/>
      <dgm:spPr/>
      <dgm:t>
        <a:bodyPr/>
        <a:lstStyle/>
        <a:p>
          <a:endParaRPr lang="en-US"/>
        </a:p>
      </dgm:t>
    </dgm:pt>
    <dgm:pt modelId="{84C2E521-7DE3-4A2B-920B-CD6B0B08B9DB}" type="sibTrans" cxnId="{B8A98A85-7996-4D7F-935A-B078B336A4BB}">
      <dgm:prSet/>
      <dgm:spPr/>
      <dgm:t>
        <a:bodyPr/>
        <a:lstStyle/>
        <a:p>
          <a:endParaRPr lang="en-US"/>
        </a:p>
      </dgm:t>
    </dgm:pt>
    <dgm:pt modelId="{7A8C696A-C64C-45EE-9F2B-31127B6BADB8}">
      <dgm:prSet/>
      <dgm:spPr/>
      <dgm:t>
        <a:bodyPr/>
        <a:lstStyle/>
        <a:p>
          <a:r>
            <a:rPr lang="sr-Cyrl-RS" dirty="0" smtClean="0"/>
            <a:t>Ниска цена</a:t>
          </a:r>
          <a:endParaRPr lang="en-US" dirty="0"/>
        </a:p>
      </dgm:t>
    </dgm:pt>
    <dgm:pt modelId="{9E61D415-F85E-42FC-B981-6867E49486F4}" type="parTrans" cxnId="{BEEC815A-FC41-41E9-9E5D-C56673273486}">
      <dgm:prSet/>
      <dgm:spPr/>
      <dgm:t>
        <a:bodyPr/>
        <a:lstStyle/>
        <a:p>
          <a:endParaRPr lang="en-US"/>
        </a:p>
      </dgm:t>
    </dgm:pt>
    <dgm:pt modelId="{04739755-5722-4411-B668-A1969CB604DD}" type="sibTrans" cxnId="{BEEC815A-FC41-41E9-9E5D-C56673273486}">
      <dgm:prSet/>
      <dgm:spPr/>
      <dgm:t>
        <a:bodyPr/>
        <a:lstStyle/>
        <a:p>
          <a:endParaRPr lang="en-US"/>
        </a:p>
      </dgm:t>
    </dgm:pt>
    <dgm:pt modelId="{C9274B70-6D08-4355-BC4D-389A8A2A0535}">
      <dgm:prSet/>
      <dgm:spPr/>
      <dgm:t>
        <a:bodyPr/>
        <a:lstStyle/>
        <a:p>
          <a:r>
            <a:rPr lang="ru-RU" dirty="0" smtClean="0"/>
            <a:t>Ј</a:t>
          </a:r>
          <a:r>
            <a:rPr lang="sr-Cyrl-RS" dirty="0" smtClean="0"/>
            <a:t>едноставна индентификација, паковање и транспорт</a:t>
          </a:r>
          <a:endParaRPr lang="en-US" dirty="0"/>
        </a:p>
      </dgm:t>
    </dgm:pt>
    <dgm:pt modelId="{CB46520E-8E06-4540-B15E-7FECC1ED61F2}" type="parTrans" cxnId="{6E27F215-68DE-43D4-94AC-EEFD27C02F6F}">
      <dgm:prSet/>
      <dgm:spPr/>
      <dgm:t>
        <a:bodyPr/>
        <a:lstStyle/>
        <a:p>
          <a:endParaRPr lang="en-US"/>
        </a:p>
      </dgm:t>
    </dgm:pt>
    <dgm:pt modelId="{AC2A99CA-271B-41D7-BEDE-3C65D76E09CA}" type="sibTrans" cxnId="{6E27F215-68DE-43D4-94AC-EEFD27C02F6F}">
      <dgm:prSet/>
      <dgm:spPr/>
      <dgm:t>
        <a:bodyPr/>
        <a:lstStyle/>
        <a:p>
          <a:endParaRPr lang="en-US"/>
        </a:p>
      </dgm:t>
    </dgm:pt>
    <dgm:pt modelId="{B1A8FA8C-2168-42E7-B04B-615AB8362DFE}">
      <dgm:prSet/>
      <dgm:spPr/>
      <dgm:t>
        <a:bodyPr/>
        <a:lstStyle/>
        <a:p>
          <a:r>
            <a:rPr lang="ru-RU" dirty="0" smtClean="0"/>
            <a:t>М</a:t>
          </a:r>
          <a:r>
            <a:rPr lang="sr-Cyrl-RS" dirty="0" smtClean="0"/>
            <a:t>есто и дужина деловања лека могу бити контролисани</a:t>
          </a:r>
          <a:endParaRPr lang="en-US" dirty="0"/>
        </a:p>
      </dgm:t>
    </dgm:pt>
    <dgm:pt modelId="{413F0C96-A066-479C-AE80-E8E3912C4138}" type="parTrans" cxnId="{AB5E6B5A-4C75-4F81-A399-87CC52262F35}">
      <dgm:prSet/>
      <dgm:spPr/>
      <dgm:t>
        <a:bodyPr/>
        <a:lstStyle/>
        <a:p>
          <a:endParaRPr lang="en-US"/>
        </a:p>
      </dgm:t>
    </dgm:pt>
    <dgm:pt modelId="{4AFECD9F-895F-4697-A697-BC798118362C}" type="sibTrans" cxnId="{AB5E6B5A-4C75-4F81-A399-87CC52262F35}">
      <dgm:prSet/>
      <dgm:spPr/>
      <dgm:t>
        <a:bodyPr/>
        <a:lstStyle/>
        <a:p>
          <a:endParaRPr lang="en-US"/>
        </a:p>
      </dgm:t>
    </dgm:pt>
    <dgm:pt modelId="{B16624F9-1926-4315-9DC9-8D8024EDA374}" type="pres">
      <dgm:prSet presAssocID="{1F15B0C0-B975-4A95-B9B8-25915F5E90A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9E8F745-E119-4AB3-8089-AC165186F463}" type="pres">
      <dgm:prSet presAssocID="{6A5AF607-F8E1-480B-A9F6-A15B63E7D3AD}" presName="parentLin" presStyleCnt="0"/>
      <dgm:spPr/>
    </dgm:pt>
    <dgm:pt modelId="{6472D6F8-D884-4BFC-AD8C-DA19970AE623}" type="pres">
      <dgm:prSet presAssocID="{6A5AF607-F8E1-480B-A9F6-A15B63E7D3AD}" presName="parentLeftMargin" presStyleLbl="node1" presStyleIdx="0" presStyleCnt="6"/>
      <dgm:spPr/>
      <dgm:t>
        <a:bodyPr/>
        <a:lstStyle/>
        <a:p>
          <a:endParaRPr lang="en-US"/>
        </a:p>
      </dgm:t>
    </dgm:pt>
    <dgm:pt modelId="{50B28D99-DC5B-4072-B774-E705070E5D70}" type="pres">
      <dgm:prSet presAssocID="{6A5AF607-F8E1-480B-A9F6-A15B63E7D3AD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FE3155-F399-41A3-9137-523CBD81BD73}" type="pres">
      <dgm:prSet presAssocID="{6A5AF607-F8E1-480B-A9F6-A15B63E7D3AD}" presName="negativeSpace" presStyleCnt="0"/>
      <dgm:spPr/>
    </dgm:pt>
    <dgm:pt modelId="{AEB31F9D-E3DF-48B6-A2CD-293E3496048D}" type="pres">
      <dgm:prSet presAssocID="{6A5AF607-F8E1-480B-A9F6-A15B63E7D3AD}" presName="childText" presStyleLbl="conFgAcc1" presStyleIdx="0" presStyleCnt="6">
        <dgm:presLayoutVars>
          <dgm:bulletEnabled val="1"/>
        </dgm:presLayoutVars>
      </dgm:prSet>
      <dgm:spPr/>
    </dgm:pt>
    <dgm:pt modelId="{33D6720A-ABB3-451A-9D22-ABFE3B278BD3}" type="pres">
      <dgm:prSet presAssocID="{D5072E64-4D32-4EAB-B36A-97154C17C61A}" presName="spaceBetweenRectangles" presStyleCnt="0"/>
      <dgm:spPr/>
    </dgm:pt>
    <dgm:pt modelId="{09C004A9-FE1A-4DBA-8D02-7A3509D0394B}" type="pres">
      <dgm:prSet presAssocID="{A91B0E81-FF0F-4222-A34E-4709164E3AC8}" presName="parentLin" presStyleCnt="0"/>
      <dgm:spPr/>
    </dgm:pt>
    <dgm:pt modelId="{6DF9F084-E02B-402C-B66D-AC43EFE23E6C}" type="pres">
      <dgm:prSet presAssocID="{A91B0E81-FF0F-4222-A34E-4709164E3AC8}" presName="parentLeftMargin" presStyleLbl="node1" presStyleIdx="0" presStyleCnt="6"/>
      <dgm:spPr/>
      <dgm:t>
        <a:bodyPr/>
        <a:lstStyle/>
        <a:p>
          <a:endParaRPr lang="en-US"/>
        </a:p>
      </dgm:t>
    </dgm:pt>
    <dgm:pt modelId="{7EA7AFFC-D4E7-4E5E-9C3B-6F81FBD13A9B}" type="pres">
      <dgm:prSet presAssocID="{A91B0E81-FF0F-4222-A34E-4709164E3AC8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78352F-F189-4ECA-9BDD-82090CECBD7F}" type="pres">
      <dgm:prSet presAssocID="{A91B0E81-FF0F-4222-A34E-4709164E3AC8}" presName="negativeSpace" presStyleCnt="0"/>
      <dgm:spPr/>
    </dgm:pt>
    <dgm:pt modelId="{839C7ECA-954A-4E5F-8C7D-9F280041C8DC}" type="pres">
      <dgm:prSet presAssocID="{A91B0E81-FF0F-4222-A34E-4709164E3AC8}" presName="childText" presStyleLbl="conFgAcc1" presStyleIdx="1" presStyleCnt="6">
        <dgm:presLayoutVars>
          <dgm:bulletEnabled val="1"/>
        </dgm:presLayoutVars>
      </dgm:prSet>
      <dgm:spPr/>
    </dgm:pt>
    <dgm:pt modelId="{EE0EE970-2235-4EC1-8624-C33D8B631585}" type="pres">
      <dgm:prSet presAssocID="{19B04742-950F-4D9B-81FA-010F9207E9E0}" presName="spaceBetweenRectangles" presStyleCnt="0"/>
      <dgm:spPr/>
    </dgm:pt>
    <dgm:pt modelId="{7E1F407A-CEF9-4F59-AD49-E2409F227899}" type="pres">
      <dgm:prSet presAssocID="{25810EF6-F3A6-49AB-AE7E-35A201A5B54A}" presName="parentLin" presStyleCnt="0"/>
      <dgm:spPr/>
    </dgm:pt>
    <dgm:pt modelId="{E8E39A8F-C6E7-42F5-AD98-E44D6451198A}" type="pres">
      <dgm:prSet presAssocID="{25810EF6-F3A6-49AB-AE7E-35A201A5B54A}" presName="parentLeftMargin" presStyleLbl="node1" presStyleIdx="1" presStyleCnt="6"/>
      <dgm:spPr/>
      <dgm:t>
        <a:bodyPr/>
        <a:lstStyle/>
        <a:p>
          <a:endParaRPr lang="en-US"/>
        </a:p>
      </dgm:t>
    </dgm:pt>
    <dgm:pt modelId="{97600EE3-4E9C-4590-BD89-95919103360B}" type="pres">
      <dgm:prSet presAssocID="{25810EF6-F3A6-49AB-AE7E-35A201A5B54A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572033-085B-4B15-8AD2-BE13A5B784A1}" type="pres">
      <dgm:prSet presAssocID="{25810EF6-F3A6-49AB-AE7E-35A201A5B54A}" presName="negativeSpace" presStyleCnt="0"/>
      <dgm:spPr/>
    </dgm:pt>
    <dgm:pt modelId="{7CDAC539-F529-44E7-97AF-623F9F767E83}" type="pres">
      <dgm:prSet presAssocID="{25810EF6-F3A6-49AB-AE7E-35A201A5B54A}" presName="childText" presStyleLbl="conFgAcc1" presStyleIdx="2" presStyleCnt="6">
        <dgm:presLayoutVars>
          <dgm:bulletEnabled val="1"/>
        </dgm:presLayoutVars>
      </dgm:prSet>
      <dgm:spPr/>
    </dgm:pt>
    <dgm:pt modelId="{EA82AA05-567B-491F-AA0B-47EB25235DDF}" type="pres">
      <dgm:prSet presAssocID="{84C2E521-7DE3-4A2B-920B-CD6B0B08B9DB}" presName="spaceBetweenRectangles" presStyleCnt="0"/>
      <dgm:spPr/>
    </dgm:pt>
    <dgm:pt modelId="{6606C97E-F8B0-4B60-B70D-01DB0FE73F84}" type="pres">
      <dgm:prSet presAssocID="{C9274B70-6D08-4355-BC4D-389A8A2A0535}" presName="parentLin" presStyleCnt="0"/>
      <dgm:spPr/>
    </dgm:pt>
    <dgm:pt modelId="{2858F0F9-3C9F-496E-A27F-3C79D797D965}" type="pres">
      <dgm:prSet presAssocID="{C9274B70-6D08-4355-BC4D-389A8A2A0535}" presName="parentLeftMargin" presStyleLbl="node1" presStyleIdx="2" presStyleCnt="6"/>
      <dgm:spPr/>
      <dgm:t>
        <a:bodyPr/>
        <a:lstStyle/>
        <a:p>
          <a:endParaRPr lang="en-US"/>
        </a:p>
      </dgm:t>
    </dgm:pt>
    <dgm:pt modelId="{BDF5F7CF-B2B9-45D3-ABC8-FF0F3472F6EB}" type="pres">
      <dgm:prSet presAssocID="{C9274B70-6D08-4355-BC4D-389A8A2A0535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3CB097-A035-4D02-B8F5-D2E732AFB8E4}" type="pres">
      <dgm:prSet presAssocID="{C9274B70-6D08-4355-BC4D-389A8A2A0535}" presName="negativeSpace" presStyleCnt="0"/>
      <dgm:spPr/>
    </dgm:pt>
    <dgm:pt modelId="{670FB1C4-444E-4C5C-819E-9D60AEE51811}" type="pres">
      <dgm:prSet presAssocID="{C9274B70-6D08-4355-BC4D-389A8A2A0535}" presName="childText" presStyleLbl="conFgAcc1" presStyleIdx="3" presStyleCnt="6">
        <dgm:presLayoutVars>
          <dgm:bulletEnabled val="1"/>
        </dgm:presLayoutVars>
      </dgm:prSet>
      <dgm:spPr/>
    </dgm:pt>
    <dgm:pt modelId="{77525BF3-4C93-4340-AD86-030E8C0D9306}" type="pres">
      <dgm:prSet presAssocID="{AC2A99CA-271B-41D7-BEDE-3C65D76E09CA}" presName="spaceBetweenRectangles" presStyleCnt="0"/>
      <dgm:spPr/>
    </dgm:pt>
    <dgm:pt modelId="{768D700F-870C-4044-A4E0-0C686B20FB59}" type="pres">
      <dgm:prSet presAssocID="{B1A8FA8C-2168-42E7-B04B-615AB8362DFE}" presName="parentLin" presStyleCnt="0"/>
      <dgm:spPr/>
    </dgm:pt>
    <dgm:pt modelId="{C2B16EBC-D257-4721-8D79-F8397359F099}" type="pres">
      <dgm:prSet presAssocID="{B1A8FA8C-2168-42E7-B04B-615AB8362DFE}" presName="parentLeftMargin" presStyleLbl="node1" presStyleIdx="3" presStyleCnt="6"/>
      <dgm:spPr/>
      <dgm:t>
        <a:bodyPr/>
        <a:lstStyle/>
        <a:p>
          <a:endParaRPr lang="en-US"/>
        </a:p>
      </dgm:t>
    </dgm:pt>
    <dgm:pt modelId="{41676E34-C4A7-446F-8B5A-CD4E3B6DF0A3}" type="pres">
      <dgm:prSet presAssocID="{B1A8FA8C-2168-42E7-B04B-615AB8362DFE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B6ADC5-1A73-4F17-B80A-4D712E07090A}" type="pres">
      <dgm:prSet presAssocID="{B1A8FA8C-2168-42E7-B04B-615AB8362DFE}" presName="negativeSpace" presStyleCnt="0"/>
      <dgm:spPr/>
    </dgm:pt>
    <dgm:pt modelId="{84AE6E3E-F51A-4D1F-AECA-E33FDCB6678F}" type="pres">
      <dgm:prSet presAssocID="{B1A8FA8C-2168-42E7-B04B-615AB8362DFE}" presName="childText" presStyleLbl="conFgAcc1" presStyleIdx="4" presStyleCnt="6">
        <dgm:presLayoutVars>
          <dgm:bulletEnabled val="1"/>
        </dgm:presLayoutVars>
      </dgm:prSet>
      <dgm:spPr/>
    </dgm:pt>
    <dgm:pt modelId="{59A2F138-F9AE-41A0-BCA9-63D9AA80A443}" type="pres">
      <dgm:prSet presAssocID="{4AFECD9F-895F-4697-A697-BC798118362C}" presName="spaceBetweenRectangles" presStyleCnt="0"/>
      <dgm:spPr/>
    </dgm:pt>
    <dgm:pt modelId="{1EB56A49-3C1E-4FD3-AD50-8BE5E2B69B9F}" type="pres">
      <dgm:prSet presAssocID="{7A8C696A-C64C-45EE-9F2B-31127B6BADB8}" presName="parentLin" presStyleCnt="0"/>
      <dgm:spPr/>
    </dgm:pt>
    <dgm:pt modelId="{D62D1AA1-AABD-4E07-AE19-0BA81D45AFF7}" type="pres">
      <dgm:prSet presAssocID="{7A8C696A-C64C-45EE-9F2B-31127B6BADB8}" presName="parentLeftMargin" presStyleLbl="node1" presStyleIdx="4" presStyleCnt="6"/>
      <dgm:spPr/>
      <dgm:t>
        <a:bodyPr/>
        <a:lstStyle/>
        <a:p>
          <a:endParaRPr lang="en-US"/>
        </a:p>
      </dgm:t>
    </dgm:pt>
    <dgm:pt modelId="{2628EFB9-09E1-4692-B48F-E0DB92034A43}" type="pres">
      <dgm:prSet presAssocID="{7A8C696A-C64C-45EE-9F2B-31127B6BADB8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40271B-3B40-4FDC-8FDC-7C3334098491}" type="pres">
      <dgm:prSet presAssocID="{7A8C696A-C64C-45EE-9F2B-31127B6BADB8}" presName="negativeSpace" presStyleCnt="0"/>
      <dgm:spPr/>
    </dgm:pt>
    <dgm:pt modelId="{E6042E05-2A4D-4B9F-B47C-48A3762D05A8}" type="pres">
      <dgm:prSet presAssocID="{7A8C696A-C64C-45EE-9F2B-31127B6BADB8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C9572E50-F736-4950-A515-BDAD63BE7BAC}" srcId="{1F15B0C0-B975-4A95-B9B8-25915F5E90A1}" destId="{6A5AF607-F8E1-480B-A9F6-A15B63E7D3AD}" srcOrd="0" destOrd="0" parTransId="{62E652A6-D209-4E95-8047-8264F9B095EB}" sibTransId="{D5072E64-4D32-4EAB-B36A-97154C17C61A}"/>
    <dgm:cxn modelId="{B91E344B-6F51-4CA6-B7B7-1D23AF90513F}" type="presOf" srcId="{25810EF6-F3A6-49AB-AE7E-35A201A5B54A}" destId="{97600EE3-4E9C-4590-BD89-95919103360B}" srcOrd="1" destOrd="0" presId="urn:microsoft.com/office/officeart/2005/8/layout/list1"/>
    <dgm:cxn modelId="{6E27F215-68DE-43D4-94AC-EEFD27C02F6F}" srcId="{1F15B0C0-B975-4A95-B9B8-25915F5E90A1}" destId="{C9274B70-6D08-4355-BC4D-389A8A2A0535}" srcOrd="3" destOrd="0" parTransId="{CB46520E-8E06-4540-B15E-7FECC1ED61F2}" sibTransId="{AC2A99CA-271B-41D7-BEDE-3C65D76E09CA}"/>
    <dgm:cxn modelId="{A0DCF011-3141-4E40-8A25-D46F90E12C5A}" type="presOf" srcId="{B1A8FA8C-2168-42E7-B04B-615AB8362DFE}" destId="{C2B16EBC-D257-4721-8D79-F8397359F099}" srcOrd="0" destOrd="0" presId="urn:microsoft.com/office/officeart/2005/8/layout/list1"/>
    <dgm:cxn modelId="{C326DFC3-1054-4FE6-84DF-DF64DADFB031}" type="presOf" srcId="{B1A8FA8C-2168-42E7-B04B-615AB8362DFE}" destId="{41676E34-C4A7-446F-8B5A-CD4E3B6DF0A3}" srcOrd="1" destOrd="0" presId="urn:microsoft.com/office/officeart/2005/8/layout/list1"/>
    <dgm:cxn modelId="{FDFCD3BF-CF42-4D36-85CE-F315CD548FFF}" type="presOf" srcId="{7A8C696A-C64C-45EE-9F2B-31127B6BADB8}" destId="{2628EFB9-09E1-4692-B48F-E0DB92034A43}" srcOrd="1" destOrd="0" presId="urn:microsoft.com/office/officeart/2005/8/layout/list1"/>
    <dgm:cxn modelId="{F88E9F23-A0AA-493C-802F-88D4CEEE434E}" type="presOf" srcId="{7A8C696A-C64C-45EE-9F2B-31127B6BADB8}" destId="{D62D1AA1-AABD-4E07-AE19-0BA81D45AFF7}" srcOrd="0" destOrd="0" presId="urn:microsoft.com/office/officeart/2005/8/layout/list1"/>
    <dgm:cxn modelId="{AB5E6B5A-4C75-4F81-A399-87CC52262F35}" srcId="{1F15B0C0-B975-4A95-B9B8-25915F5E90A1}" destId="{B1A8FA8C-2168-42E7-B04B-615AB8362DFE}" srcOrd="4" destOrd="0" parTransId="{413F0C96-A066-479C-AE80-E8E3912C4138}" sibTransId="{4AFECD9F-895F-4697-A697-BC798118362C}"/>
    <dgm:cxn modelId="{13D5ACE6-9844-49D6-A289-A8FA2D205365}" type="presOf" srcId="{C9274B70-6D08-4355-BC4D-389A8A2A0535}" destId="{BDF5F7CF-B2B9-45D3-ABC8-FF0F3472F6EB}" srcOrd="1" destOrd="0" presId="urn:microsoft.com/office/officeart/2005/8/layout/list1"/>
    <dgm:cxn modelId="{F4375885-B00C-4697-9390-F90690BC91C5}" srcId="{1F15B0C0-B975-4A95-B9B8-25915F5E90A1}" destId="{A91B0E81-FF0F-4222-A34E-4709164E3AC8}" srcOrd="1" destOrd="0" parTransId="{0A36E407-61EA-4D86-882F-0CA6E7A3B939}" sibTransId="{19B04742-950F-4D9B-81FA-010F9207E9E0}"/>
    <dgm:cxn modelId="{C01FABA4-26D2-4AF5-802B-783FD46F6A34}" type="presOf" srcId="{A91B0E81-FF0F-4222-A34E-4709164E3AC8}" destId="{6DF9F084-E02B-402C-B66D-AC43EFE23E6C}" srcOrd="0" destOrd="0" presId="urn:microsoft.com/office/officeart/2005/8/layout/list1"/>
    <dgm:cxn modelId="{C878932E-9388-4AF8-95EC-740152F1DA19}" type="presOf" srcId="{6A5AF607-F8E1-480B-A9F6-A15B63E7D3AD}" destId="{6472D6F8-D884-4BFC-AD8C-DA19970AE623}" srcOrd="0" destOrd="0" presId="urn:microsoft.com/office/officeart/2005/8/layout/list1"/>
    <dgm:cxn modelId="{775148A2-E05C-47C5-A924-2FE7B5E6288C}" type="presOf" srcId="{25810EF6-F3A6-49AB-AE7E-35A201A5B54A}" destId="{E8E39A8F-C6E7-42F5-AD98-E44D6451198A}" srcOrd="0" destOrd="0" presId="urn:microsoft.com/office/officeart/2005/8/layout/list1"/>
    <dgm:cxn modelId="{BD754282-AF73-4493-9C63-D6097DB259D4}" type="presOf" srcId="{C9274B70-6D08-4355-BC4D-389A8A2A0535}" destId="{2858F0F9-3C9F-496E-A27F-3C79D797D965}" srcOrd="0" destOrd="0" presId="urn:microsoft.com/office/officeart/2005/8/layout/list1"/>
    <dgm:cxn modelId="{F8D52EBA-EBF4-4781-B793-E7E34F4EFAF7}" type="presOf" srcId="{A91B0E81-FF0F-4222-A34E-4709164E3AC8}" destId="{7EA7AFFC-D4E7-4E5E-9C3B-6F81FBD13A9B}" srcOrd="1" destOrd="0" presId="urn:microsoft.com/office/officeart/2005/8/layout/list1"/>
    <dgm:cxn modelId="{B8A98A85-7996-4D7F-935A-B078B336A4BB}" srcId="{1F15B0C0-B975-4A95-B9B8-25915F5E90A1}" destId="{25810EF6-F3A6-49AB-AE7E-35A201A5B54A}" srcOrd="2" destOrd="0" parTransId="{DD0977F7-96FF-451E-99C1-6A175046FADB}" sibTransId="{84C2E521-7DE3-4A2B-920B-CD6B0B08B9DB}"/>
    <dgm:cxn modelId="{BEEC815A-FC41-41E9-9E5D-C56673273486}" srcId="{1F15B0C0-B975-4A95-B9B8-25915F5E90A1}" destId="{7A8C696A-C64C-45EE-9F2B-31127B6BADB8}" srcOrd="5" destOrd="0" parTransId="{9E61D415-F85E-42FC-B981-6867E49486F4}" sibTransId="{04739755-5722-4411-B668-A1969CB604DD}"/>
    <dgm:cxn modelId="{0ED2BF0B-4341-4E5E-88C0-8DA3855A900F}" type="presOf" srcId="{1F15B0C0-B975-4A95-B9B8-25915F5E90A1}" destId="{B16624F9-1926-4315-9DC9-8D8024EDA374}" srcOrd="0" destOrd="0" presId="urn:microsoft.com/office/officeart/2005/8/layout/list1"/>
    <dgm:cxn modelId="{7FD06A96-3D7E-4021-B8FA-376C56409AA1}" type="presOf" srcId="{6A5AF607-F8E1-480B-A9F6-A15B63E7D3AD}" destId="{50B28D99-DC5B-4072-B774-E705070E5D70}" srcOrd="1" destOrd="0" presId="urn:microsoft.com/office/officeart/2005/8/layout/list1"/>
    <dgm:cxn modelId="{0316F62C-8D86-4DA5-94BD-81D24EE7DD6B}" type="presParOf" srcId="{B16624F9-1926-4315-9DC9-8D8024EDA374}" destId="{A9E8F745-E119-4AB3-8089-AC165186F463}" srcOrd="0" destOrd="0" presId="urn:microsoft.com/office/officeart/2005/8/layout/list1"/>
    <dgm:cxn modelId="{761E36A6-F08C-4407-86CA-BA989067A34C}" type="presParOf" srcId="{A9E8F745-E119-4AB3-8089-AC165186F463}" destId="{6472D6F8-D884-4BFC-AD8C-DA19970AE623}" srcOrd="0" destOrd="0" presId="urn:microsoft.com/office/officeart/2005/8/layout/list1"/>
    <dgm:cxn modelId="{0E782806-8D2C-42F1-BF5A-5D989256910E}" type="presParOf" srcId="{A9E8F745-E119-4AB3-8089-AC165186F463}" destId="{50B28D99-DC5B-4072-B774-E705070E5D70}" srcOrd="1" destOrd="0" presId="urn:microsoft.com/office/officeart/2005/8/layout/list1"/>
    <dgm:cxn modelId="{110B8C63-5CD6-4407-88B9-DDCEF92A8099}" type="presParOf" srcId="{B16624F9-1926-4315-9DC9-8D8024EDA374}" destId="{FEFE3155-F399-41A3-9137-523CBD81BD73}" srcOrd="1" destOrd="0" presId="urn:microsoft.com/office/officeart/2005/8/layout/list1"/>
    <dgm:cxn modelId="{C68C0F18-B6F1-49FF-B084-32DAA92551FD}" type="presParOf" srcId="{B16624F9-1926-4315-9DC9-8D8024EDA374}" destId="{AEB31F9D-E3DF-48B6-A2CD-293E3496048D}" srcOrd="2" destOrd="0" presId="urn:microsoft.com/office/officeart/2005/8/layout/list1"/>
    <dgm:cxn modelId="{C1D09F12-A6D1-442F-B756-0204EDFA0191}" type="presParOf" srcId="{B16624F9-1926-4315-9DC9-8D8024EDA374}" destId="{33D6720A-ABB3-451A-9D22-ABFE3B278BD3}" srcOrd="3" destOrd="0" presId="urn:microsoft.com/office/officeart/2005/8/layout/list1"/>
    <dgm:cxn modelId="{FA8A843F-2468-4A4B-ADC8-67D66B8968D9}" type="presParOf" srcId="{B16624F9-1926-4315-9DC9-8D8024EDA374}" destId="{09C004A9-FE1A-4DBA-8D02-7A3509D0394B}" srcOrd="4" destOrd="0" presId="urn:microsoft.com/office/officeart/2005/8/layout/list1"/>
    <dgm:cxn modelId="{605BC75E-7CA2-45E4-8973-559ECD1F98AA}" type="presParOf" srcId="{09C004A9-FE1A-4DBA-8D02-7A3509D0394B}" destId="{6DF9F084-E02B-402C-B66D-AC43EFE23E6C}" srcOrd="0" destOrd="0" presId="urn:microsoft.com/office/officeart/2005/8/layout/list1"/>
    <dgm:cxn modelId="{B9A3450B-53C6-453F-A5D2-A7F532588EE5}" type="presParOf" srcId="{09C004A9-FE1A-4DBA-8D02-7A3509D0394B}" destId="{7EA7AFFC-D4E7-4E5E-9C3B-6F81FBD13A9B}" srcOrd="1" destOrd="0" presId="urn:microsoft.com/office/officeart/2005/8/layout/list1"/>
    <dgm:cxn modelId="{9ED854D6-5CBA-42F2-AA6A-8B7849711D5A}" type="presParOf" srcId="{B16624F9-1926-4315-9DC9-8D8024EDA374}" destId="{A178352F-F189-4ECA-9BDD-82090CECBD7F}" srcOrd="5" destOrd="0" presId="urn:microsoft.com/office/officeart/2005/8/layout/list1"/>
    <dgm:cxn modelId="{D96D94B2-C6DF-4FFD-AB71-AE34E9AA6CFE}" type="presParOf" srcId="{B16624F9-1926-4315-9DC9-8D8024EDA374}" destId="{839C7ECA-954A-4E5F-8C7D-9F280041C8DC}" srcOrd="6" destOrd="0" presId="urn:microsoft.com/office/officeart/2005/8/layout/list1"/>
    <dgm:cxn modelId="{2B4DFF47-E7CC-4D6C-AF99-0FA1D1B289F2}" type="presParOf" srcId="{B16624F9-1926-4315-9DC9-8D8024EDA374}" destId="{EE0EE970-2235-4EC1-8624-C33D8B631585}" srcOrd="7" destOrd="0" presId="urn:microsoft.com/office/officeart/2005/8/layout/list1"/>
    <dgm:cxn modelId="{1FC377FE-D857-429F-ACC9-5BCCA2D1BCD8}" type="presParOf" srcId="{B16624F9-1926-4315-9DC9-8D8024EDA374}" destId="{7E1F407A-CEF9-4F59-AD49-E2409F227899}" srcOrd="8" destOrd="0" presId="urn:microsoft.com/office/officeart/2005/8/layout/list1"/>
    <dgm:cxn modelId="{86C3D4D3-AEAF-4CB9-A852-67BD1493D528}" type="presParOf" srcId="{7E1F407A-CEF9-4F59-AD49-E2409F227899}" destId="{E8E39A8F-C6E7-42F5-AD98-E44D6451198A}" srcOrd="0" destOrd="0" presId="urn:microsoft.com/office/officeart/2005/8/layout/list1"/>
    <dgm:cxn modelId="{2514C89B-2413-4DEC-BA71-B12ACF1AFD12}" type="presParOf" srcId="{7E1F407A-CEF9-4F59-AD49-E2409F227899}" destId="{97600EE3-4E9C-4590-BD89-95919103360B}" srcOrd="1" destOrd="0" presId="urn:microsoft.com/office/officeart/2005/8/layout/list1"/>
    <dgm:cxn modelId="{A6F67973-6D09-4DF7-9DCB-A757F702A58C}" type="presParOf" srcId="{B16624F9-1926-4315-9DC9-8D8024EDA374}" destId="{47572033-085B-4B15-8AD2-BE13A5B784A1}" srcOrd="9" destOrd="0" presId="urn:microsoft.com/office/officeart/2005/8/layout/list1"/>
    <dgm:cxn modelId="{23BEFAF0-2A2B-4BE5-A7AE-B317FB0CFC7C}" type="presParOf" srcId="{B16624F9-1926-4315-9DC9-8D8024EDA374}" destId="{7CDAC539-F529-44E7-97AF-623F9F767E83}" srcOrd="10" destOrd="0" presId="urn:microsoft.com/office/officeart/2005/8/layout/list1"/>
    <dgm:cxn modelId="{E21C0013-2449-4E5E-A648-DFA206872C30}" type="presParOf" srcId="{B16624F9-1926-4315-9DC9-8D8024EDA374}" destId="{EA82AA05-567B-491F-AA0B-47EB25235DDF}" srcOrd="11" destOrd="0" presId="urn:microsoft.com/office/officeart/2005/8/layout/list1"/>
    <dgm:cxn modelId="{727CF39D-A2E3-4CBB-AEB8-D2FDAF6E1380}" type="presParOf" srcId="{B16624F9-1926-4315-9DC9-8D8024EDA374}" destId="{6606C97E-F8B0-4B60-B70D-01DB0FE73F84}" srcOrd="12" destOrd="0" presId="urn:microsoft.com/office/officeart/2005/8/layout/list1"/>
    <dgm:cxn modelId="{D4410A79-9C0F-4098-B440-F5D31518E452}" type="presParOf" srcId="{6606C97E-F8B0-4B60-B70D-01DB0FE73F84}" destId="{2858F0F9-3C9F-496E-A27F-3C79D797D965}" srcOrd="0" destOrd="0" presId="urn:microsoft.com/office/officeart/2005/8/layout/list1"/>
    <dgm:cxn modelId="{ED83B900-4828-4BE9-940C-791C5D544131}" type="presParOf" srcId="{6606C97E-F8B0-4B60-B70D-01DB0FE73F84}" destId="{BDF5F7CF-B2B9-45D3-ABC8-FF0F3472F6EB}" srcOrd="1" destOrd="0" presId="urn:microsoft.com/office/officeart/2005/8/layout/list1"/>
    <dgm:cxn modelId="{0CB0B7E5-31E5-4E6E-811B-6C0DEFA1A3B6}" type="presParOf" srcId="{B16624F9-1926-4315-9DC9-8D8024EDA374}" destId="{523CB097-A035-4D02-B8F5-D2E732AFB8E4}" srcOrd="13" destOrd="0" presId="urn:microsoft.com/office/officeart/2005/8/layout/list1"/>
    <dgm:cxn modelId="{99499964-48B4-4DCB-9D11-916684217BD3}" type="presParOf" srcId="{B16624F9-1926-4315-9DC9-8D8024EDA374}" destId="{670FB1C4-444E-4C5C-819E-9D60AEE51811}" srcOrd="14" destOrd="0" presId="urn:microsoft.com/office/officeart/2005/8/layout/list1"/>
    <dgm:cxn modelId="{CE345E4E-982A-42BA-BF54-3113B65532E4}" type="presParOf" srcId="{B16624F9-1926-4315-9DC9-8D8024EDA374}" destId="{77525BF3-4C93-4340-AD86-030E8C0D9306}" srcOrd="15" destOrd="0" presId="urn:microsoft.com/office/officeart/2005/8/layout/list1"/>
    <dgm:cxn modelId="{1B18C738-F2AA-4DCA-8ABE-523263C75A6A}" type="presParOf" srcId="{B16624F9-1926-4315-9DC9-8D8024EDA374}" destId="{768D700F-870C-4044-A4E0-0C686B20FB59}" srcOrd="16" destOrd="0" presId="urn:microsoft.com/office/officeart/2005/8/layout/list1"/>
    <dgm:cxn modelId="{2DD8F63E-0B41-472D-90DA-AE2DFE1AB447}" type="presParOf" srcId="{768D700F-870C-4044-A4E0-0C686B20FB59}" destId="{C2B16EBC-D257-4721-8D79-F8397359F099}" srcOrd="0" destOrd="0" presId="urn:microsoft.com/office/officeart/2005/8/layout/list1"/>
    <dgm:cxn modelId="{A1DF57E2-82D7-4D67-8229-B6CAB59355B3}" type="presParOf" srcId="{768D700F-870C-4044-A4E0-0C686B20FB59}" destId="{41676E34-C4A7-446F-8B5A-CD4E3B6DF0A3}" srcOrd="1" destOrd="0" presId="urn:microsoft.com/office/officeart/2005/8/layout/list1"/>
    <dgm:cxn modelId="{C9609E2C-6716-4B87-AAA8-29F090D47EAC}" type="presParOf" srcId="{B16624F9-1926-4315-9DC9-8D8024EDA374}" destId="{A2B6ADC5-1A73-4F17-B80A-4D712E07090A}" srcOrd="17" destOrd="0" presId="urn:microsoft.com/office/officeart/2005/8/layout/list1"/>
    <dgm:cxn modelId="{B8F8CB79-9A9E-4973-82D5-68EE5731F6A9}" type="presParOf" srcId="{B16624F9-1926-4315-9DC9-8D8024EDA374}" destId="{84AE6E3E-F51A-4D1F-AECA-E33FDCB6678F}" srcOrd="18" destOrd="0" presId="urn:microsoft.com/office/officeart/2005/8/layout/list1"/>
    <dgm:cxn modelId="{F3917EED-72F2-4C79-BEF4-45189836ADB8}" type="presParOf" srcId="{B16624F9-1926-4315-9DC9-8D8024EDA374}" destId="{59A2F138-F9AE-41A0-BCA9-63D9AA80A443}" srcOrd="19" destOrd="0" presId="urn:microsoft.com/office/officeart/2005/8/layout/list1"/>
    <dgm:cxn modelId="{B0960802-641C-454F-875F-D5B7DC1DEA62}" type="presParOf" srcId="{B16624F9-1926-4315-9DC9-8D8024EDA374}" destId="{1EB56A49-3C1E-4FD3-AD50-8BE5E2B69B9F}" srcOrd="20" destOrd="0" presId="urn:microsoft.com/office/officeart/2005/8/layout/list1"/>
    <dgm:cxn modelId="{51958CBB-49AB-435E-A02B-51936995DAE1}" type="presParOf" srcId="{1EB56A49-3C1E-4FD3-AD50-8BE5E2B69B9F}" destId="{D62D1AA1-AABD-4E07-AE19-0BA81D45AFF7}" srcOrd="0" destOrd="0" presId="urn:microsoft.com/office/officeart/2005/8/layout/list1"/>
    <dgm:cxn modelId="{F75DD7B4-5CE3-4E27-A6C3-27EA16B92AD8}" type="presParOf" srcId="{1EB56A49-3C1E-4FD3-AD50-8BE5E2B69B9F}" destId="{2628EFB9-09E1-4692-B48F-E0DB92034A43}" srcOrd="1" destOrd="0" presId="urn:microsoft.com/office/officeart/2005/8/layout/list1"/>
    <dgm:cxn modelId="{094A0C0C-ACDA-4E16-88F1-3A5B43FEB434}" type="presParOf" srcId="{B16624F9-1926-4315-9DC9-8D8024EDA374}" destId="{7740271B-3B40-4FDC-8FDC-7C3334098491}" srcOrd="21" destOrd="0" presId="urn:microsoft.com/office/officeart/2005/8/layout/list1"/>
    <dgm:cxn modelId="{5FB66B9E-3F8C-4076-B3B1-03AB85C503DE}" type="presParOf" srcId="{B16624F9-1926-4315-9DC9-8D8024EDA374}" destId="{E6042E05-2A4D-4B9F-B47C-48A3762D05A8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38F09A7-70F7-4CD5-A393-910501EF0106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041D9928-E50F-4B36-87C3-ECBDA319118C}">
      <dgm:prSet phldrT="[Text]" custT="1"/>
      <dgm:spPr/>
      <dgm:t>
        <a:bodyPr/>
        <a:lstStyle/>
        <a:p>
          <a:r>
            <a:rPr lang="sr-Cyrl-RS" sz="1600" dirty="0" smtClean="0">
              <a:latin typeface="Times New Roman" pitchFamily="18" charset="0"/>
              <a:cs typeface="Times New Roman" pitchFamily="18" charset="0"/>
            </a:rPr>
            <a:t>Тешко компримовање супстанци аморфне природе или волуминозне</a:t>
          </a:r>
          <a:endParaRPr lang="en-US" sz="1600" dirty="0">
            <a:latin typeface="Times New Roman" pitchFamily="18" charset="0"/>
            <a:cs typeface="Times New Roman" pitchFamily="18" charset="0"/>
          </a:endParaRPr>
        </a:p>
      </dgm:t>
    </dgm:pt>
    <dgm:pt modelId="{1EC9960F-A9E4-4B18-88AB-C2E83017C41B}" type="parTrans" cxnId="{D9045771-B788-41CF-9C2C-C8C6B77B88B2}">
      <dgm:prSet/>
      <dgm:spPr/>
      <dgm:t>
        <a:bodyPr/>
        <a:lstStyle/>
        <a:p>
          <a:endParaRPr lang="en-US"/>
        </a:p>
      </dgm:t>
    </dgm:pt>
    <dgm:pt modelId="{8B65480A-2AD3-416F-B392-D5D6AA72116F}" type="sibTrans" cxnId="{D9045771-B788-41CF-9C2C-C8C6B77B88B2}">
      <dgm:prSet/>
      <dgm:spPr/>
      <dgm:t>
        <a:bodyPr/>
        <a:lstStyle/>
        <a:p>
          <a:endParaRPr lang="en-US"/>
        </a:p>
      </dgm:t>
    </dgm:pt>
    <dgm:pt modelId="{A493A1D6-5D06-42FA-8D1D-BD24B6653AB0}">
      <dgm:prSet phldrT="[Text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Н</a:t>
          </a:r>
          <a:r>
            <a:rPr lang="sr-Cyrl-RS" sz="1600" dirty="0" smtClean="0">
              <a:latin typeface="Times New Roman" pitchFamily="18" charset="0"/>
              <a:cs typeface="Times New Roman" pitchFamily="18" charset="0"/>
            </a:rPr>
            <a:t>естабилност лековите супстанце у току процеса израде</a:t>
          </a:r>
          <a:endParaRPr lang="en-US" sz="1600" dirty="0">
            <a:latin typeface="Times New Roman" pitchFamily="18" charset="0"/>
            <a:cs typeface="Times New Roman" pitchFamily="18" charset="0"/>
          </a:endParaRPr>
        </a:p>
      </dgm:t>
    </dgm:pt>
    <dgm:pt modelId="{3C9DE98D-8A74-4256-84AB-F5AD8BDA9AAE}" type="parTrans" cxnId="{55E3AD82-292C-480A-B8A4-E48C67A5274D}">
      <dgm:prSet/>
      <dgm:spPr/>
      <dgm:t>
        <a:bodyPr/>
        <a:lstStyle/>
        <a:p>
          <a:endParaRPr lang="en-US"/>
        </a:p>
      </dgm:t>
    </dgm:pt>
    <dgm:pt modelId="{26B3535B-A259-44E4-ACA7-2A2A162EF8CF}" type="sibTrans" cxnId="{55E3AD82-292C-480A-B8A4-E48C67A5274D}">
      <dgm:prSet/>
      <dgm:spPr/>
      <dgm:t>
        <a:bodyPr/>
        <a:lstStyle/>
        <a:p>
          <a:endParaRPr lang="en-US"/>
        </a:p>
      </dgm:t>
    </dgm:pt>
    <dgm:pt modelId="{A95D5D37-DE8C-48C7-8243-D380E69888B5}">
      <dgm:prSet phldrT="[Text]" custT="1"/>
      <dgm:spPr/>
      <dgm:t>
        <a:bodyPr/>
        <a:lstStyle/>
        <a:p>
          <a:r>
            <a:rPr lang="sr-Cyrl-RS" sz="1600" dirty="0" smtClean="0">
              <a:latin typeface="Times New Roman" pitchFamily="18" charset="0"/>
              <a:cs typeface="Times New Roman" pitchFamily="18" charset="0"/>
            </a:rPr>
            <a:t>Отежана формулација високодозираних </a:t>
          </a:r>
          <a:endParaRPr lang="en-GB" sz="1600" dirty="0" smtClean="0">
            <a:latin typeface="Times New Roman" pitchFamily="18" charset="0"/>
            <a:cs typeface="Times New Roman" pitchFamily="18" charset="0"/>
          </a:endParaRPr>
        </a:p>
        <a:p>
          <a:r>
            <a:rPr lang="sr-Cyrl-RS" sz="1600" dirty="0" smtClean="0">
              <a:latin typeface="Times New Roman" pitchFamily="18" charset="0"/>
              <a:cs typeface="Times New Roman" pitchFamily="18" charset="0"/>
            </a:rPr>
            <a:t>слабо растворних лековитих супстанци </a:t>
          </a:r>
          <a:endParaRPr lang="en-GB" sz="1600" dirty="0" smtClean="0">
            <a:latin typeface="Times New Roman" pitchFamily="18" charset="0"/>
            <a:cs typeface="Times New Roman" pitchFamily="18" charset="0"/>
          </a:endParaRPr>
        </a:p>
        <a:p>
          <a:r>
            <a:rPr lang="sr-Cyrl-RS" sz="1600" dirty="0" smtClean="0">
              <a:latin typeface="Times New Roman" pitchFamily="18" charset="0"/>
              <a:cs typeface="Times New Roman" pitchFamily="18" charset="0"/>
            </a:rPr>
            <a:t> супстанци које се тешко квасе</a:t>
          </a:r>
        </a:p>
      </dgm:t>
    </dgm:pt>
    <dgm:pt modelId="{C38F155C-08DB-4EEB-92F2-F1D68F3294AD}" type="parTrans" cxnId="{FFC8DB3F-D1BB-4467-B86F-A777323B814F}">
      <dgm:prSet/>
      <dgm:spPr/>
      <dgm:t>
        <a:bodyPr/>
        <a:lstStyle/>
        <a:p>
          <a:endParaRPr lang="en-US"/>
        </a:p>
      </dgm:t>
    </dgm:pt>
    <dgm:pt modelId="{ED4F6CAF-625D-4738-B6F1-1EEA11AA2B08}" type="sibTrans" cxnId="{FFC8DB3F-D1BB-4467-B86F-A777323B814F}">
      <dgm:prSet/>
      <dgm:spPr/>
      <dgm:t>
        <a:bodyPr/>
        <a:lstStyle/>
        <a:p>
          <a:endParaRPr lang="en-US"/>
        </a:p>
      </dgm:t>
    </dgm:pt>
    <dgm:pt modelId="{B13B6293-D099-471B-AFD3-4B198716C9DB}" type="pres">
      <dgm:prSet presAssocID="{C38F09A7-70F7-4CD5-A393-910501EF0106}" presName="arrowDiagram" presStyleCnt="0">
        <dgm:presLayoutVars>
          <dgm:chMax val="5"/>
          <dgm:dir/>
          <dgm:resizeHandles val="exact"/>
        </dgm:presLayoutVars>
      </dgm:prSet>
      <dgm:spPr/>
    </dgm:pt>
    <dgm:pt modelId="{784A2869-ECDD-40EF-8809-EE88E646990B}" type="pres">
      <dgm:prSet presAssocID="{C38F09A7-70F7-4CD5-A393-910501EF0106}" presName="arrow" presStyleLbl="bgShp" presStyleIdx="0" presStyleCnt="1"/>
      <dgm:spPr/>
    </dgm:pt>
    <dgm:pt modelId="{F16AD74B-C126-400E-98BF-EEBFD9A35407}" type="pres">
      <dgm:prSet presAssocID="{C38F09A7-70F7-4CD5-A393-910501EF0106}" presName="arrowDiagram3" presStyleCnt="0"/>
      <dgm:spPr/>
    </dgm:pt>
    <dgm:pt modelId="{0B44E450-5A27-4F63-AE3F-B3B5AF796051}" type="pres">
      <dgm:prSet presAssocID="{041D9928-E50F-4B36-87C3-ECBDA319118C}" presName="bullet3a" presStyleLbl="node1" presStyleIdx="0" presStyleCnt="3"/>
      <dgm:spPr/>
    </dgm:pt>
    <dgm:pt modelId="{A868E535-E96E-4FEE-8CE8-D8D792C6939A}" type="pres">
      <dgm:prSet presAssocID="{041D9928-E50F-4B36-87C3-ECBDA319118C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5588B9-C2B2-4EE7-87B7-FF7577D7D081}" type="pres">
      <dgm:prSet presAssocID="{A493A1D6-5D06-42FA-8D1D-BD24B6653AB0}" presName="bullet3b" presStyleLbl="node1" presStyleIdx="1" presStyleCnt="3"/>
      <dgm:spPr/>
    </dgm:pt>
    <dgm:pt modelId="{5E705DD4-25AE-4FE5-9E20-78C6DB59EB1D}" type="pres">
      <dgm:prSet presAssocID="{A493A1D6-5D06-42FA-8D1D-BD24B6653AB0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757B10-8C34-4760-9418-A26E1840D3FF}" type="pres">
      <dgm:prSet presAssocID="{A95D5D37-DE8C-48C7-8243-D380E69888B5}" presName="bullet3c" presStyleLbl="node1" presStyleIdx="2" presStyleCnt="3"/>
      <dgm:spPr/>
    </dgm:pt>
    <dgm:pt modelId="{974F946B-BD85-4824-8687-2286F2BA2D0D}" type="pres">
      <dgm:prSet presAssocID="{A95D5D37-DE8C-48C7-8243-D380E69888B5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9045771-B788-41CF-9C2C-C8C6B77B88B2}" srcId="{C38F09A7-70F7-4CD5-A393-910501EF0106}" destId="{041D9928-E50F-4B36-87C3-ECBDA319118C}" srcOrd="0" destOrd="0" parTransId="{1EC9960F-A9E4-4B18-88AB-C2E83017C41B}" sibTransId="{8B65480A-2AD3-416F-B392-D5D6AA72116F}"/>
    <dgm:cxn modelId="{13E7B33D-2224-4A80-B1B2-3350B2C2B87A}" type="presOf" srcId="{041D9928-E50F-4B36-87C3-ECBDA319118C}" destId="{A868E535-E96E-4FEE-8CE8-D8D792C6939A}" srcOrd="0" destOrd="0" presId="urn:microsoft.com/office/officeart/2005/8/layout/arrow2"/>
    <dgm:cxn modelId="{91A87D21-B409-4946-9348-733FAE8B88A4}" type="presOf" srcId="{C38F09A7-70F7-4CD5-A393-910501EF0106}" destId="{B13B6293-D099-471B-AFD3-4B198716C9DB}" srcOrd="0" destOrd="0" presId="urn:microsoft.com/office/officeart/2005/8/layout/arrow2"/>
    <dgm:cxn modelId="{D58B257F-1C1A-4F2F-93A5-68A8B8DD018B}" type="presOf" srcId="{A493A1D6-5D06-42FA-8D1D-BD24B6653AB0}" destId="{5E705DD4-25AE-4FE5-9E20-78C6DB59EB1D}" srcOrd="0" destOrd="0" presId="urn:microsoft.com/office/officeart/2005/8/layout/arrow2"/>
    <dgm:cxn modelId="{55E3AD82-292C-480A-B8A4-E48C67A5274D}" srcId="{C38F09A7-70F7-4CD5-A393-910501EF0106}" destId="{A493A1D6-5D06-42FA-8D1D-BD24B6653AB0}" srcOrd="1" destOrd="0" parTransId="{3C9DE98D-8A74-4256-84AB-F5AD8BDA9AAE}" sibTransId="{26B3535B-A259-44E4-ACA7-2A2A162EF8CF}"/>
    <dgm:cxn modelId="{DBCABA7E-43DC-4BC1-8EE2-43132F56F680}" type="presOf" srcId="{A95D5D37-DE8C-48C7-8243-D380E69888B5}" destId="{974F946B-BD85-4824-8687-2286F2BA2D0D}" srcOrd="0" destOrd="0" presId="urn:microsoft.com/office/officeart/2005/8/layout/arrow2"/>
    <dgm:cxn modelId="{FFC8DB3F-D1BB-4467-B86F-A777323B814F}" srcId="{C38F09A7-70F7-4CD5-A393-910501EF0106}" destId="{A95D5D37-DE8C-48C7-8243-D380E69888B5}" srcOrd="2" destOrd="0" parTransId="{C38F155C-08DB-4EEB-92F2-F1D68F3294AD}" sibTransId="{ED4F6CAF-625D-4738-B6F1-1EEA11AA2B08}"/>
    <dgm:cxn modelId="{8CD1E5AB-DDF5-4419-B524-85F0C48A5ABF}" type="presParOf" srcId="{B13B6293-D099-471B-AFD3-4B198716C9DB}" destId="{784A2869-ECDD-40EF-8809-EE88E646990B}" srcOrd="0" destOrd="0" presId="urn:microsoft.com/office/officeart/2005/8/layout/arrow2"/>
    <dgm:cxn modelId="{6F4A2357-823B-46C5-BDC7-A317A6BCD5C8}" type="presParOf" srcId="{B13B6293-D099-471B-AFD3-4B198716C9DB}" destId="{F16AD74B-C126-400E-98BF-EEBFD9A35407}" srcOrd="1" destOrd="0" presId="urn:microsoft.com/office/officeart/2005/8/layout/arrow2"/>
    <dgm:cxn modelId="{777EB604-628E-4963-A4F2-A0DD23E5FE72}" type="presParOf" srcId="{F16AD74B-C126-400E-98BF-EEBFD9A35407}" destId="{0B44E450-5A27-4F63-AE3F-B3B5AF796051}" srcOrd="0" destOrd="0" presId="urn:microsoft.com/office/officeart/2005/8/layout/arrow2"/>
    <dgm:cxn modelId="{506ED265-C533-495D-9971-2F3DF7C11701}" type="presParOf" srcId="{F16AD74B-C126-400E-98BF-EEBFD9A35407}" destId="{A868E535-E96E-4FEE-8CE8-D8D792C6939A}" srcOrd="1" destOrd="0" presId="urn:microsoft.com/office/officeart/2005/8/layout/arrow2"/>
    <dgm:cxn modelId="{87B3C105-637D-47EE-85E5-83DBA7A483FF}" type="presParOf" srcId="{F16AD74B-C126-400E-98BF-EEBFD9A35407}" destId="{175588B9-C2B2-4EE7-87B7-FF7577D7D081}" srcOrd="2" destOrd="0" presId="urn:microsoft.com/office/officeart/2005/8/layout/arrow2"/>
    <dgm:cxn modelId="{314F43BD-D892-4B35-8825-ECB0FC4CAF0A}" type="presParOf" srcId="{F16AD74B-C126-400E-98BF-EEBFD9A35407}" destId="{5E705DD4-25AE-4FE5-9E20-78C6DB59EB1D}" srcOrd="3" destOrd="0" presId="urn:microsoft.com/office/officeart/2005/8/layout/arrow2"/>
    <dgm:cxn modelId="{F2F4DB1E-CC75-4938-A49C-56EA27371F9E}" type="presParOf" srcId="{F16AD74B-C126-400E-98BF-EEBFD9A35407}" destId="{22757B10-8C34-4760-9418-A26E1840D3FF}" srcOrd="4" destOrd="0" presId="urn:microsoft.com/office/officeart/2005/8/layout/arrow2"/>
    <dgm:cxn modelId="{19B07265-F42C-4A93-B830-F9FCAEE25987}" type="presParOf" srcId="{F16AD74B-C126-400E-98BF-EEBFD9A35407}" destId="{974F946B-BD85-4824-8687-2286F2BA2D0D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26B9B1C-6231-4F08-ACA6-C190C4992A4E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41DA6FB-06FA-4878-863B-CBB623D1CFB8}">
      <dgm:prSet phldrT="[Text]" custT="1"/>
      <dgm:spPr/>
      <dgm:t>
        <a:bodyPr/>
        <a:lstStyle/>
        <a:p>
          <a:r>
            <a:rPr lang="sr-Cyrl-RS" sz="1000" dirty="0" smtClean="0">
              <a:latin typeface="Times New Roman" pitchFamily="18" charset="0"/>
              <a:cs typeface="Times New Roman" pitchFamily="18" charset="0"/>
            </a:rPr>
            <a:t>Необложене таблете</a:t>
          </a:r>
          <a:endParaRPr lang="en-US" sz="1000" dirty="0">
            <a:latin typeface="Times New Roman" pitchFamily="18" charset="0"/>
            <a:cs typeface="Times New Roman" pitchFamily="18" charset="0"/>
          </a:endParaRPr>
        </a:p>
      </dgm:t>
    </dgm:pt>
    <dgm:pt modelId="{1462A5C6-FF2E-4F87-89D3-A29126F7BD92}" type="parTrans" cxnId="{32F40321-F6F2-461E-B2B6-45480C5DB751}">
      <dgm:prSet/>
      <dgm:spPr/>
      <dgm:t>
        <a:bodyPr/>
        <a:lstStyle/>
        <a:p>
          <a:endParaRPr lang="en-US" sz="900"/>
        </a:p>
      </dgm:t>
    </dgm:pt>
    <dgm:pt modelId="{6CB0FF30-98C1-497D-92BC-BB4F6C532999}" type="sibTrans" cxnId="{32F40321-F6F2-461E-B2B6-45480C5DB751}">
      <dgm:prSet/>
      <dgm:spPr/>
      <dgm:t>
        <a:bodyPr/>
        <a:lstStyle/>
        <a:p>
          <a:endParaRPr lang="en-US" sz="1000">
            <a:latin typeface="Times New Roman" pitchFamily="18" charset="0"/>
            <a:cs typeface="Times New Roman" pitchFamily="18" charset="0"/>
          </a:endParaRPr>
        </a:p>
      </dgm:t>
    </dgm:pt>
    <dgm:pt modelId="{881EB525-13DD-4841-9588-41B6797E60C9}">
      <dgm:prSet phldrT="[Text]" custT="1"/>
      <dgm:spPr/>
      <dgm:t>
        <a:bodyPr/>
        <a:lstStyle/>
        <a:p>
          <a:r>
            <a:rPr lang="sr-Cyrl-RS" sz="1000" dirty="0" smtClean="0">
              <a:latin typeface="Times New Roman" pitchFamily="18" charset="0"/>
              <a:cs typeface="Times New Roman" pitchFamily="18" charset="0"/>
            </a:rPr>
            <a:t>Ородисперзибилне таблете</a:t>
          </a:r>
          <a:endParaRPr lang="en-US" sz="1000" dirty="0">
            <a:latin typeface="Times New Roman" pitchFamily="18" charset="0"/>
            <a:cs typeface="Times New Roman" pitchFamily="18" charset="0"/>
          </a:endParaRPr>
        </a:p>
      </dgm:t>
    </dgm:pt>
    <dgm:pt modelId="{A73D3595-9B9C-4A68-AF12-D138ECF3684E}" type="parTrans" cxnId="{AD785D2A-3FB1-4783-B868-1C4E1AF3F9A5}">
      <dgm:prSet/>
      <dgm:spPr/>
      <dgm:t>
        <a:bodyPr/>
        <a:lstStyle/>
        <a:p>
          <a:endParaRPr lang="en-US" sz="900"/>
        </a:p>
      </dgm:t>
    </dgm:pt>
    <dgm:pt modelId="{877F744F-E512-45B9-A903-F2AA6E9E7DB7}" type="sibTrans" cxnId="{AD785D2A-3FB1-4783-B868-1C4E1AF3F9A5}">
      <dgm:prSet/>
      <dgm:spPr/>
      <dgm:t>
        <a:bodyPr/>
        <a:lstStyle/>
        <a:p>
          <a:endParaRPr lang="en-US" sz="900"/>
        </a:p>
      </dgm:t>
    </dgm:pt>
    <dgm:pt modelId="{37CF1E99-BABB-4769-B45F-93CFDF9DBCAE}">
      <dgm:prSet phldrT="[Text]" custT="1"/>
      <dgm:spPr/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Д</a:t>
          </a:r>
          <a:r>
            <a:rPr lang="sr-Cyrl-RS" sz="1000" dirty="0" smtClean="0">
              <a:latin typeface="Times New Roman" pitchFamily="18" charset="0"/>
              <a:cs typeface="Times New Roman" pitchFamily="18" charset="0"/>
            </a:rPr>
            <a:t>исперзибилне таблете</a:t>
          </a:r>
          <a:endParaRPr lang="en-US" sz="1000" dirty="0">
            <a:latin typeface="Times New Roman" pitchFamily="18" charset="0"/>
            <a:cs typeface="Times New Roman" pitchFamily="18" charset="0"/>
          </a:endParaRPr>
        </a:p>
      </dgm:t>
    </dgm:pt>
    <dgm:pt modelId="{D1B3C825-A5B6-46DA-B3E2-10E1B841D44C}" type="parTrans" cxnId="{7765806F-28B4-4CCC-96E5-A126C6551D54}">
      <dgm:prSet/>
      <dgm:spPr/>
      <dgm:t>
        <a:bodyPr/>
        <a:lstStyle/>
        <a:p>
          <a:endParaRPr lang="en-US" sz="900"/>
        </a:p>
      </dgm:t>
    </dgm:pt>
    <dgm:pt modelId="{BFC7A43D-2E6E-422D-B318-9D28E2D739B5}" type="sibTrans" cxnId="{7765806F-28B4-4CCC-96E5-A126C6551D54}">
      <dgm:prSet/>
      <dgm:spPr/>
      <dgm:t>
        <a:bodyPr/>
        <a:lstStyle/>
        <a:p>
          <a:endParaRPr lang="en-US" sz="900"/>
        </a:p>
      </dgm:t>
    </dgm:pt>
    <dgm:pt modelId="{F3FC2918-083D-45CC-80FE-F5D3F5E1603F}">
      <dgm:prSet phldrT="[Text]" custT="1"/>
      <dgm:spPr/>
      <dgm:t>
        <a:bodyPr/>
        <a:lstStyle/>
        <a:p>
          <a:r>
            <a:rPr lang="sr-Cyrl-RS" sz="1000" dirty="0" smtClean="0">
              <a:latin typeface="Times New Roman" pitchFamily="18" charset="0"/>
              <a:cs typeface="Times New Roman" pitchFamily="18" charset="0"/>
            </a:rPr>
            <a:t>Растворљиве тавлете</a:t>
          </a:r>
          <a:endParaRPr lang="en-US" sz="1000" dirty="0">
            <a:latin typeface="Times New Roman" pitchFamily="18" charset="0"/>
            <a:cs typeface="Times New Roman" pitchFamily="18" charset="0"/>
          </a:endParaRPr>
        </a:p>
      </dgm:t>
    </dgm:pt>
    <dgm:pt modelId="{12A6FD88-CB18-4061-8729-136FB4CEEC7B}" type="parTrans" cxnId="{ECC0C65A-642C-4FC5-8F84-E7D9ECAACA66}">
      <dgm:prSet/>
      <dgm:spPr/>
      <dgm:t>
        <a:bodyPr/>
        <a:lstStyle/>
        <a:p>
          <a:endParaRPr lang="en-US" sz="900"/>
        </a:p>
      </dgm:t>
    </dgm:pt>
    <dgm:pt modelId="{7832BFFB-EC6B-45C3-9F37-65895FA4C015}" type="sibTrans" cxnId="{ECC0C65A-642C-4FC5-8F84-E7D9ECAACA66}">
      <dgm:prSet/>
      <dgm:spPr/>
      <dgm:t>
        <a:bodyPr/>
        <a:lstStyle/>
        <a:p>
          <a:endParaRPr lang="en-US" sz="900"/>
        </a:p>
      </dgm:t>
    </dgm:pt>
    <dgm:pt modelId="{E175B3B7-4BB6-402C-8575-1D36E191086A}">
      <dgm:prSet phldrT="[Text]" custT="1"/>
      <dgm:spPr/>
      <dgm:t>
        <a:bodyPr/>
        <a:lstStyle/>
        <a:p>
          <a:r>
            <a:rPr lang="sr-Cyrl-RS" sz="1000" dirty="0" smtClean="0">
              <a:latin typeface="Times New Roman" pitchFamily="18" charset="0"/>
              <a:cs typeface="Times New Roman" pitchFamily="18" charset="0"/>
            </a:rPr>
            <a:t>Ефервесцентне таблете</a:t>
          </a:r>
          <a:endParaRPr lang="en-US" sz="1000" dirty="0">
            <a:latin typeface="Times New Roman" pitchFamily="18" charset="0"/>
            <a:cs typeface="Times New Roman" pitchFamily="18" charset="0"/>
          </a:endParaRPr>
        </a:p>
      </dgm:t>
    </dgm:pt>
    <dgm:pt modelId="{6CF107B5-596C-49FE-B567-B41E753EB495}" type="parTrans" cxnId="{140EB1F1-6B1A-46A3-8AD1-06B59105438A}">
      <dgm:prSet/>
      <dgm:spPr/>
      <dgm:t>
        <a:bodyPr/>
        <a:lstStyle/>
        <a:p>
          <a:endParaRPr lang="en-US" sz="900"/>
        </a:p>
      </dgm:t>
    </dgm:pt>
    <dgm:pt modelId="{0A447656-AC7F-4059-90E1-8C0E59796495}" type="sibTrans" cxnId="{140EB1F1-6B1A-46A3-8AD1-06B59105438A}">
      <dgm:prSet/>
      <dgm:spPr/>
      <dgm:t>
        <a:bodyPr/>
        <a:lstStyle/>
        <a:p>
          <a:endParaRPr lang="en-US" sz="900"/>
        </a:p>
      </dgm:t>
    </dgm:pt>
    <dgm:pt modelId="{EABCF215-1BA5-468D-AF16-10BDDB5F6B3A}">
      <dgm:prSet custT="1"/>
      <dgm:spPr/>
      <dgm:t>
        <a:bodyPr/>
        <a:lstStyle/>
        <a:p>
          <a:r>
            <a:rPr lang="sr-Cyrl-RS" sz="1000" dirty="0" smtClean="0">
              <a:latin typeface="Times New Roman" pitchFamily="18" charset="0"/>
              <a:cs typeface="Times New Roman" pitchFamily="18" charset="0"/>
            </a:rPr>
            <a:t>Таблете за звакање</a:t>
          </a:r>
          <a:endParaRPr lang="en-US" sz="1000" dirty="0">
            <a:latin typeface="Times New Roman" pitchFamily="18" charset="0"/>
            <a:cs typeface="Times New Roman" pitchFamily="18" charset="0"/>
          </a:endParaRPr>
        </a:p>
      </dgm:t>
    </dgm:pt>
    <dgm:pt modelId="{A899250A-5556-434C-A5F8-EDFFD93FA895}" type="parTrans" cxnId="{8FA5102F-E9FA-4713-AF48-66FEDF89252A}">
      <dgm:prSet/>
      <dgm:spPr/>
      <dgm:t>
        <a:bodyPr/>
        <a:lstStyle/>
        <a:p>
          <a:endParaRPr lang="en-US" sz="900"/>
        </a:p>
      </dgm:t>
    </dgm:pt>
    <dgm:pt modelId="{D5DFFAC3-5C35-471F-B46F-2815252344A7}" type="sibTrans" cxnId="{8FA5102F-E9FA-4713-AF48-66FEDF89252A}">
      <dgm:prSet/>
      <dgm:spPr/>
      <dgm:t>
        <a:bodyPr/>
        <a:lstStyle/>
        <a:p>
          <a:endParaRPr lang="en-US" sz="900"/>
        </a:p>
      </dgm:t>
    </dgm:pt>
    <dgm:pt modelId="{F7204747-B852-4C25-B48C-D2F746B0872E}">
      <dgm:prSet custT="1"/>
      <dgm:spPr/>
      <dgm:t>
        <a:bodyPr/>
        <a:lstStyle/>
        <a:p>
          <a:r>
            <a:rPr lang="sr-Cyrl-RS" sz="1000" dirty="0" smtClean="0">
              <a:latin typeface="Times New Roman" pitchFamily="18" charset="0"/>
              <a:cs typeface="Times New Roman" pitchFamily="18" charset="0"/>
            </a:rPr>
            <a:t>Гастрорезистентне таблете</a:t>
          </a:r>
          <a:endParaRPr lang="en-US" sz="1000" dirty="0">
            <a:latin typeface="Times New Roman" pitchFamily="18" charset="0"/>
            <a:cs typeface="Times New Roman" pitchFamily="18" charset="0"/>
          </a:endParaRPr>
        </a:p>
      </dgm:t>
    </dgm:pt>
    <dgm:pt modelId="{4838E430-EFC1-4DC1-9A4D-9A5CA28CC5B8}" type="parTrans" cxnId="{993B565C-F255-4F8F-BE6C-85D0438C5910}">
      <dgm:prSet/>
      <dgm:spPr/>
      <dgm:t>
        <a:bodyPr/>
        <a:lstStyle/>
        <a:p>
          <a:endParaRPr lang="en-US" sz="900"/>
        </a:p>
      </dgm:t>
    </dgm:pt>
    <dgm:pt modelId="{FA147D29-CFC2-46E6-A7C3-5F1E84B04A47}" type="sibTrans" cxnId="{993B565C-F255-4F8F-BE6C-85D0438C5910}">
      <dgm:prSet/>
      <dgm:spPr/>
      <dgm:t>
        <a:bodyPr/>
        <a:lstStyle/>
        <a:p>
          <a:endParaRPr lang="en-US" sz="900"/>
        </a:p>
      </dgm:t>
    </dgm:pt>
    <dgm:pt modelId="{0E378C95-63CB-4BAA-A654-A52E37C1FF01}">
      <dgm:prSet custT="1"/>
      <dgm:spPr/>
      <dgm:t>
        <a:bodyPr/>
        <a:lstStyle/>
        <a:p>
          <a:r>
            <a:rPr lang="sr-Cyrl-RS" sz="1000" dirty="0" smtClean="0">
              <a:latin typeface="Times New Roman" pitchFamily="18" charset="0"/>
              <a:cs typeface="Times New Roman" pitchFamily="18" charset="0"/>
            </a:rPr>
            <a:t>Обложене таблете</a:t>
          </a:r>
          <a:endParaRPr lang="en-US" sz="1000" dirty="0">
            <a:latin typeface="Times New Roman" pitchFamily="18" charset="0"/>
            <a:cs typeface="Times New Roman" pitchFamily="18" charset="0"/>
          </a:endParaRPr>
        </a:p>
      </dgm:t>
    </dgm:pt>
    <dgm:pt modelId="{EDB0372A-0422-4AE9-85E5-D6AB21463982}" type="parTrans" cxnId="{DDE25E90-D3DD-4120-AE5C-AD2DEC3516A8}">
      <dgm:prSet/>
      <dgm:spPr/>
      <dgm:t>
        <a:bodyPr/>
        <a:lstStyle/>
        <a:p>
          <a:endParaRPr lang="en-US" sz="900"/>
        </a:p>
      </dgm:t>
    </dgm:pt>
    <dgm:pt modelId="{F4DF66D6-687E-4175-A613-49E30E198B96}" type="sibTrans" cxnId="{DDE25E90-D3DD-4120-AE5C-AD2DEC3516A8}">
      <dgm:prSet/>
      <dgm:spPr/>
      <dgm:t>
        <a:bodyPr/>
        <a:lstStyle/>
        <a:p>
          <a:endParaRPr lang="en-US" sz="900"/>
        </a:p>
      </dgm:t>
    </dgm:pt>
    <dgm:pt modelId="{4D62A2F8-9A30-42EA-9F17-0409AF1002F8}">
      <dgm:prSet custT="1"/>
      <dgm:spPr/>
      <dgm:t>
        <a:bodyPr/>
        <a:lstStyle/>
        <a:p>
          <a:r>
            <a:rPr lang="sr-Cyrl-RS" sz="1000" dirty="0" smtClean="0">
              <a:latin typeface="Times New Roman" pitchFamily="18" charset="0"/>
              <a:cs typeface="Times New Roman" pitchFamily="18" charset="0"/>
            </a:rPr>
            <a:t>Таблете са модификованим ослобађањем</a:t>
          </a:r>
          <a:endParaRPr lang="en-US" sz="1000" dirty="0">
            <a:latin typeface="Times New Roman" pitchFamily="18" charset="0"/>
            <a:cs typeface="Times New Roman" pitchFamily="18" charset="0"/>
          </a:endParaRPr>
        </a:p>
      </dgm:t>
    </dgm:pt>
    <dgm:pt modelId="{FE15B0AC-4870-46DB-B330-A941552B6C2D}" type="parTrans" cxnId="{4BA6122E-88C1-49CB-9D73-D3A2D03786C3}">
      <dgm:prSet/>
      <dgm:spPr/>
      <dgm:t>
        <a:bodyPr/>
        <a:lstStyle/>
        <a:p>
          <a:endParaRPr lang="en-US" sz="900"/>
        </a:p>
      </dgm:t>
    </dgm:pt>
    <dgm:pt modelId="{A48B05F7-F863-4E31-976E-DD540C4F0EC0}" type="sibTrans" cxnId="{4BA6122E-88C1-49CB-9D73-D3A2D03786C3}">
      <dgm:prSet/>
      <dgm:spPr/>
      <dgm:t>
        <a:bodyPr/>
        <a:lstStyle/>
        <a:p>
          <a:endParaRPr lang="en-US" sz="900"/>
        </a:p>
      </dgm:t>
    </dgm:pt>
    <dgm:pt modelId="{BDB303ED-D841-474C-9633-7798B8BE85EC}">
      <dgm:prSet custT="1"/>
      <dgm:spPr/>
      <dgm:t>
        <a:bodyPr/>
        <a:lstStyle/>
        <a:p>
          <a:r>
            <a:rPr lang="sr-Cyrl-RS" sz="1000" dirty="0" smtClean="0">
              <a:latin typeface="Times New Roman" pitchFamily="18" charset="0"/>
              <a:cs typeface="Times New Roman" pitchFamily="18" charset="0"/>
            </a:rPr>
            <a:t>Лозенге и пастиле, букалне и сублингвалне</a:t>
          </a:r>
          <a:endParaRPr lang="en-US" sz="1000" dirty="0">
            <a:latin typeface="Times New Roman" pitchFamily="18" charset="0"/>
            <a:cs typeface="Times New Roman" pitchFamily="18" charset="0"/>
          </a:endParaRPr>
        </a:p>
      </dgm:t>
    </dgm:pt>
    <dgm:pt modelId="{04B7E827-8FC6-450C-A461-B23C9BE03B70}" type="parTrans" cxnId="{4A9681AA-F094-40F9-8BF3-6314560335B9}">
      <dgm:prSet/>
      <dgm:spPr/>
      <dgm:t>
        <a:bodyPr/>
        <a:lstStyle/>
        <a:p>
          <a:endParaRPr lang="en-US" sz="900"/>
        </a:p>
      </dgm:t>
    </dgm:pt>
    <dgm:pt modelId="{2F087560-35C0-4472-9AE2-66626E337EF7}" type="sibTrans" cxnId="{4A9681AA-F094-40F9-8BF3-6314560335B9}">
      <dgm:prSet/>
      <dgm:spPr/>
      <dgm:t>
        <a:bodyPr/>
        <a:lstStyle/>
        <a:p>
          <a:endParaRPr lang="en-US" sz="900"/>
        </a:p>
      </dgm:t>
    </dgm:pt>
    <dgm:pt modelId="{37F380A0-0517-4C4C-B6E3-871AEA46B6C1}">
      <dgm:prSet custT="1"/>
      <dgm:spPr/>
      <dgm:t>
        <a:bodyPr/>
        <a:lstStyle/>
        <a:p>
          <a:r>
            <a:rPr lang="sr-Cyrl-RS" sz="1000" dirty="0" smtClean="0">
              <a:latin typeface="Times New Roman" pitchFamily="18" charset="0"/>
              <a:cs typeface="Times New Roman" pitchFamily="18" charset="0"/>
            </a:rPr>
            <a:t>Ректалне и вагиналне таблете</a:t>
          </a:r>
          <a:endParaRPr lang="en-US" sz="1000" dirty="0">
            <a:latin typeface="Times New Roman" pitchFamily="18" charset="0"/>
            <a:cs typeface="Times New Roman" pitchFamily="18" charset="0"/>
          </a:endParaRPr>
        </a:p>
      </dgm:t>
    </dgm:pt>
    <dgm:pt modelId="{6C4D7E11-6D13-4A7D-BE5F-E8DA73EE135F}" type="parTrans" cxnId="{83BD0556-1230-4BCC-91B8-29C6E0207D3D}">
      <dgm:prSet/>
      <dgm:spPr/>
      <dgm:t>
        <a:bodyPr/>
        <a:lstStyle/>
        <a:p>
          <a:endParaRPr lang="en-US" sz="900"/>
        </a:p>
      </dgm:t>
    </dgm:pt>
    <dgm:pt modelId="{63E4928B-8329-4A37-A666-B358F94E8356}" type="sibTrans" cxnId="{83BD0556-1230-4BCC-91B8-29C6E0207D3D}">
      <dgm:prSet/>
      <dgm:spPr/>
      <dgm:t>
        <a:bodyPr/>
        <a:lstStyle/>
        <a:p>
          <a:endParaRPr lang="en-US" sz="900"/>
        </a:p>
      </dgm:t>
    </dgm:pt>
    <dgm:pt modelId="{B0DBB7DA-B402-4203-9465-AA0273CC976F}" type="pres">
      <dgm:prSet presAssocID="{426B9B1C-6231-4F08-ACA6-C190C4992A4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FAE5547-1901-4583-8EAC-20BCDD4742A0}" type="pres">
      <dgm:prSet presAssocID="{426B9B1C-6231-4F08-ACA6-C190C4992A4E}" presName="cycle" presStyleCnt="0"/>
      <dgm:spPr/>
    </dgm:pt>
    <dgm:pt modelId="{1285AB5F-BBD8-4C76-BF33-15CC4E36E383}" type="pres">
      <dgm:prSet presAssocID="{E41DA6FB-06FA-4878-863B-CBB623D1CFB8}" presName="nodeFirstNode" presStyleLbl="node1" presStyleIdx="0" presStyleCnt="11" custScaleX="141880" custRadScaleRad="100548" custRadScaleInc="-6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8148D4-1164-4107-A911-9ECFF2976FAD}" type="pres">
      <dgm:prSet presAssocID="{6CB0FF30-98C1-497D-92BC-BB4F6C532999}" presName="sibTransFirstNode" presStyleLbl="bgShp" presStyleIdx="0" presStyleCnt="1" custScaleX="141880"/>
      <dgm:spPr/>
      <dgm:t>
        <a:bodyPr/>
        <a:lstStyle/>
        <a:p>
          <a:endParaRPr lang="en-US"/>
        </a:p>
      </dgm:t>
    </dgm:pt>
    <dgm:pt modelId="{6B320247-1488-45EB-9609-3392B0DAFCFB}" type="pres">
      <dgm:prSet presAssocID="{0E378C95-63CB-4BAA-A654-A52E37C1FF01}" presName="nodeFollowingNodes" presStyleLbl="node1" presStyleIdx="1" presStyleCnt="11" custScaleX="141880" custRadScaleRad="122730" custRadScaleInc="467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DA64D9-2808-4D61-9A95-EF89DB42BC41}" type="pres">
      <dgm:prSet presAssocID="{4D62A2F8-9A30-42EA-9F17-0409AF1002F8}" presName="nodeFollowingNodes" presStyleLbl="node1" presStyleIdx="2" presStyleCnt="11" custScaleX="141880" custRadScaleRad="135726" custRadScaleInc="1626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F4FC38-AFBD-4A40-9680-904AA68F4EE8}" type="pres">
      <dgm:prSet presAssocID="{BDB303ED-D841-474C-9633-7798B8BE85EC}" presName="nodeFollowingNodes" presStyleLbl="node1" presStyleIdx="3" presStyleCnt="11" custScaleX="141880" custRadScaleRad="142142" custRadScaleInc="-1356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D29C67-F655-4AB9-BAB4-614CD5B91889}" type="pres">
      <dgm:prSet presAssocID="{37F380A0-0517-4C4C-B6E3-871AEA46B6C1}" presName="nodeFollowingNodes" presStyleLbl="node1" presStyleIdx="4" presStyleCnt="11" custScaleX="141880" custRadScaleRad="119746" custRadScaleInc="-247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213FAA-6AA0-42A9-811C-80E49C96CF3A}" type="pres">
      <dgm:prSet presAssocID="{F7204747-B852-4C25-B48C-D2F746B0872E}" presName="nodeFollowingNodes" presStyleLbl="node1" presStyleIdx="5" presStyleCnt="11" custScaleX="159194" custScaleY="110237" custRadScaleRad="103916" custRadScaleInc="-237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F2C04C-92CC-43A2-B9A9-C96D84F0F3E8}" type="pres">
      <dgm:prSet presAssocID="{EABCF215-1BA5-468D-AF16-10BDDB5F6B3A}" presName="nodeFollowingNodes" presStyleLbl="node1" presStyleIdx="6" presStyleCnt="11" custScaleX="141880" custRadScaleRad="108127" custRadScaleInc="308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85EFE1-5495-4B96-AA76-792EFDD88CAE}" type="pres">
      <dgm:prSet presAssocID="{881EB525-13DD-4841-9588-41B6797E60C9}" presName="nodeFollowingNodes" presStyleLbl="node1" presStyleIdx="7" presStyleCnt="11" custScaleX="157589" custScaleY="100613" custRadScaleRad="125823" custRadScaleInc="368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8A93F3-8AFF-4895-AD98-2FAAE2A2F4E8}" type="pres">
      <dgm:prSet presAssocID="{37CF1E99-BABB-4769-B45F-93CFDF9DBCAE}" presName="nodeFollowingNodes" presStyleLbl="node1" presStyleIdx="8" presStyleCnt="11" custScaleX="141880" custRadScaleRad="138241" custRadScaleInc="83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9CB59F-DC69-4E6E-BDA2-0E22E0E8E8D3}" type="pres">
      <dgm:prSet presAssocID="{F3FC2918-083D-45CC-80FE-F5D3F5E1603F}" presName="nodeFollowingNodes" presStyleLbl="node1" presStyleIdx="9" presStyleCnt="11" custScaleX="141880" custRadScaleRad="138337" custRadScaleInc="-1755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8CFEFB-4475-4176-870D-CC40185A420C}" type="pres">
      <dgm:prSet presAssocID="{E175B3B7-4BB6-402C-8575-1D36E191086A}" presName="nodeFollowingNodes" presStyleLbl="node1" presStyleIdx="10" presStyleCnt="11" custScaleX="141880" custRadScaleRad="122205" custRadScaleInc="-4598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40EB1F1-6B1A-46A3-8AD1-06B59105438A}" srcId="{426B9B1C-6231-4F08-ACA6-C190C4992A4E}" destId="{E175B3B7-4BB6-402C-8575-1D36E191086A}" srcOrd="10" destOrd="0" parTransId="{6CF107B5-596C-49FE-B567-B41E753EB495}" sibTransId="{0A447656-AC7F-4059-90E1-8C0E59796495}"/>
    <dgm:cxn modelId="{32F40321-F6F2-461E-B2B6-45480C5DB751}" srcId="{426B9B1C-6231-4F08-ACA6-C190C4992A4E}" destId="{E41DA6FB-06FA-4878-863B-CBB623D1CFB8}" srcOrd="0" destOrd="0" parTransId="{1462A5C6-FF2E-4F87-89D3-A29126F7BD92}" sibTransId="{6CB0FF30-98C1-497D-92BC-BB4F6C532999}"/>
    <dgm:cxn modelId="{0965CCBF-1420-486D-9941-AC86C54A74F4}" type="presOf" srcId="{0E378C95-63CB-4BAA-A654-A52E37C1FF01}" destId="{6B320247-1488-45EB-9609-3392B0DAFCFB}" srcOrd="0" destOrd="0" presId="urn:microsoft.com/office/officeart/2005/8/layout/cycle3"/>
    <dgm:cxn modelId="{83F5F8D2-10F6-4E3A-994E-8E363F708331}" type="presOf" srcId="{F7204747-B852-4C25-B48C-D2F746B0872E}" destId="{C7213FAA-6AA0-42A9-811C-80E49C96CF3A}" srcOrd="0" destOrd="0" presId="urn:microsoft.com/office/officeart/2005/8/layout/cycle3"/>
    <dgm:cxn modelId="{8FA5102F-E9FA-4713-AF48-66FEDF89252A}" srcId="{426B9B1C-6231-4F08-ACA6-C190C4992A4E}" destId="{EABCF215-1BA5-468D-AF16-10BDDB5F6B3A}" srcOrd="6" destOrd="0" parTransId="{A899250A-5556-434C-A5F8-EDFFD93FA895}" sibTransId="{D5DFFAC3-5C35-471F-B46F-2815252344A7}"/>
    <dgm:cxn modelId="{4A9681AA-F094-40F9-8BF3-6314560335B9}" srcId="{426B9B1C-6231-4F08-ACA6-C190C4992A4E}" destId="{BDB303ED-D841-474C-9633-7798B8BE85EC}" srcOrd="3" destOrd="0" parTransId="{04B7E827-8FC6-450C-A461-B23C9BE03B70}" sibTransId="{2F087560-35C0-4472-9AE2-66626E337EF7}"/>
    <dgm:cxn modelId="{A829D87F-F66D-4728-B780-9DE61470AA57}" type="presOf" srcId="{EABCF215-1BA5-468D-AF16-10BDDB5F6B3A}" destId="{44F2C04C-92CC-43A2-B9A9-C96D84F0F3E8}" srcOrd="0" destOrd="0" presId="urn:microsoft.com/office/officeart/2005/8/layout/cycle3"/>
    <dgm:cxn modelId="{83BD0556-1230-4BCC-91B8-29C6E0207D3D}" srcId="{426B9B1C-6231-4F08-ACA6-C190C4992A4E}" destId="{37F380A0-0517-4C4C-B6E3-871AEA46B6C1}" srcOrd="4" destOrd="0" parTransId="{6C4D7E11-6D13-4A7D-BE5F-E8DA73EE135F}" sibTransId="{63E4928B-8329-4A37-A666-B358F94E8356}"/>
    <dgm:cxn modelId="{8ED975AF-22E7-46C6-B313-89C86021A6BF}" type="presOf" srcId="{4D62A2F8-9A30-42EA-9F17-0409AF1002F8}" destId="{6ADA64D9-2808-4D61-9A95-EF89DB42BC41}" srcOrd="0" destOrd="0" presId="urn:microsoft.com/office/officeart/2005/8/layout/cycle3"/>
    <dgm:cxn modelId="{97F42282-8F49-4286-82F4-F8683C6B3330}" type="presOf" srcId="{37F380A0-0517-4C4C-B6E3-871AEA46B6C1}" destId="{C6D29C67-F655-4AB9-BAB4-614CD5B91889}" srcOrd="0" destOrd="0" presId="urn:microsoft.com/office/officeart/2005/8/layout/cycle3"/>
    <dgm:cxn modelId="{D0767369-C496-4A5E-8DF3-0EF81B38E57E}" type="presOf" srcId="{37CF1E99-BABB-4769-B45F-93CFDF9DBCAE}" destId="{E98A93F3-8AFF-4895-AD98-2FAAE2A2F4E8}" srcOrd="0" destOrd="0" presId="urn:microsoft.com/office/officeart/2005/8/layout/cycle3"/>
    <dgm:cxn modelId="{4BA6122E-88C1-49CB-9D73-D3A2D03786C3}" srcId="{426B9B1C-6231-4F08-ACA6-C190C4992A4E}" destId="{4D62A2F8-9A30-42EA-9F17-0409AF1002F8}" srcOrd="2" destOrd="0" parTransId="{FE15B0AC-4870-46DB-B330-A941552B6C2D}" sibTransId="{A48B05F7-F863-4E31-976E-DD540C4F0EC0}"/>
    <dgm:cxn modelId="{F73452E0-2DF2-4B0A-B5CC-2879A2FCB4A6}" type="presOf" srcId="{F3FC2918-083D-45CC-80FE-F5D3F5E1603F}" destId="{AB9CB59F-DC69-4E6E-BDA2-0E22E0E8E8D3}" srcOrd="0" destOrd="0" presId="urn:microsoft.com/office/officeart/2005/8/layout/cycle3"/>
    <dgm:cxn modelId="{EE8A7B09-D19A-4E15-8925-D489AFCA16F6}" type="presOf" srcId="{BDB303ED-D841-474C-9633-7798B8BE85EC}" destId="{79F4FC38-AFBD-4A40-9680-904AA68F4EE8}" srcOrd="0" destOrd="0" presId="urn:microsoft.com/office/officeart/2005/8/layout/cycle3"/>
    <dgm:cxn modelId="{7765806F-28B4-4CCC-96E5-A126C6551D54}" srcId="{426B9B1C-6231-4F08-ACA6-C190C4992A4E}" destId="{37CF1E99-BABB-4769-B45F-93CFDF9DBCAE}" srcOrd="8" destOrd="0" parTransId="{D1B3C825-A5B6-46DA-B3E2-10E1B841D44C}" sibTransId="{BFC7A43D-2E6E-422D-B318-9D28E2D739B5}"/>
    <dgm:cxn modelId="{6E7574FC-56DE-4A3B-AC9B-800CFF55E242}" type="presOf" srcId="{6CB0FF30-98C1-497D-92BC-BB4F6C532999}" destId="{B38148D4-1164-4107-A911-9ECFF2976FAD}" srcOrd="0" destOrd="0" presId="urn:microsoft.com/office/officeart/2005/8/layout/cycle3"/>
    <dgm:cxn modelId="{4C9CFDF2-48BB-4DD0-9830-1F709963D178}" type="presOf" srcId="{881EB525-13DD-4841-9588-41B6797E60C9}" destId="{5985EFE1-5495-4B96-AA76-792EFDD88CAE}" srcOrd="0" destOrd="0" presId="urn:microsoft.com/office/officeart/2005/8/layout/cycle3"/>
    <dgm:cxn modelId="{8C0FC53E-07FE-468E-AA94-E8567CA6ABAB}" type="presOf" srcId="{E41DA6FB-06FA-4878-863B-CBB623D1CFB8}" destId="{1285AB5F-BBD8-4C76-BF33-15CC4E36E383}" srcOrd="0" destOrd="0" presId="urn:microsoft.com/office/officeart/2005/8/layout/cycle3"/>
    <dgm:cxn modelId="{993B565C-F255-4F8F-BE6C-85D0438C5910}" srcId="{426B9B1C-6231-4F08-ACA6-C190C4992A4E}" destId="{F7204747-B852-4C25-B48C-D2F746B0872E}" srcOrd="5" destOrd="0" parTransId="{4838E430-EFC1-4DC1-9A4D-9A5CA28CC5B8}" sibTransId="{FA147D29-CFC2-46E6-A7C3-5F1E84B04A47}"/>
    <dgm:cxn modelId="{52CFC126-1DF4-478D-867F-EDE3B93B75A0}" type="presOf" srcId="{E175B3B7-4BB6-402C-8575-1D36E191086A}" destId="{2D8CFEFB-4475-4176-870D-CC40185A420C}" srcOrd="0" destOrd="0" presId="urn:microsoft.com/office/officeart/2005/8/layout/cycle3"/>
    <dgm:cxn modelId="{ECC0C65A-642C-4FC5-8F84-E7D9ECAACA66}" srcId="{426B9B1C-6231-4F08-ACA6-C190C4992A4E}" destId="{F3FC2918-083D-45CC-80FE-F5D3F5E1603F}" srcOrd="9" destOrd="0" parTransId="{12A6FD88-CB18-4061-8729-136FB4CEEC7B}" sibTransId="{7832BFFB-EC6B-45C3-9F37-65895FA4C015}"/>
    <dgm:cxn modelId="{AD785D2A-3FB1-4783-B868-1C4E1AF3F9A5}" srcId="{426B9B1C-6231-4F08-ACA6-C190C4992A4E}" destId="{881EB525-13DD-4841-9588-41B6797E60C9}" srcOrd="7" destOrd="0" parTransId="{A73D3595-9B9C-4A68-AF12-D138ECF3684E}" sibTransId="{877F744F-E512-45B9-A903-F2AA6E9E7DB7}"/>
    <dgm:cxn modelId="{DDE25E90-D3DD-4120-AE5C-AD2DEC3516A8}" srcId="{426B9B1C-6231-4F08-ACA6-C190C4992A4E}" destId="{0E378C95-63CB-4BAA-A654-A52E37C1FF01}" srcOrd="1" destOrd="0" parTransId="{EDB0372A-0422-4AE9-85E5-D6AB21463982}" sibTransId="{F4DF66D6-687E-4175-A613-49E30E198B96}"/>
    <dgm:cxn modelId="{9CCDFA03-5194-4A66-9C50-BE372F2B7DC0}" type="presOf" srcId="{426B9B1C-6231-4F08-ACA6-C190C4992A4E}" destId="{B0DBB7DA-B402-4203-9465-AA0273CC976F}" srcOrd="0" destOrd="0" presId="urn:microsoft.com/office/officeart/2005/8/layout/cycle3"/>
    <dgm:cxn modelId="{C345D4BE-6DB8-43C0-9ECF-291D3E1BD1AE}" type="presParOf" srcId="{B0DBB7DA-B402-4203-9465-AA0273CC976F}" destId="{EFAE5547-1901-4583-8EAC-20BCDD4742A0}" srcOrd="0" destOrd="0" presId="urn:microsoft.com/office/officeart/2005/8/layout/cycle3"/>
    <dgm:cxn modelId="{4B0D19C6-BAA2-4701-B742-243DBFC8A0C5}" type="presParOf" srcId="{EFAE5547-1901-4583-8EAC-20BCDD4742A0}" destId="{1285AB5F-BBD8-4C76-BF33-15CC4E36E383}" srcOrd="0" destOrd="0" presId="urn:microsoft.com/office/officeart/2005/8/layout/cycle3"/>
    <dgm:cxn modelId="{D89D894D-51DC-4B64-8FFB-3E18EE9C384F}" type="presParOf" srcId="{EFAE5547-1901-4583-8EAC-20BCDD4742A0}" destId="{B38148D4-1164-4107-A911-9ECFF2976FAD}" srcOrd="1" destOrd="0" presId="urn:microsoft.com/office/officeart/2005/8/layout/cycle3"/>
    <dgm:cxn modelId="{A5E39316-E02E-45C4-80CC-644D67B393E8}" type="presParOf" srcId="{EFAE5547-1901-4583-8EAC-20BCDD4742A0}" destId="{6B320247-1488-45EB-9609-3392B0DAFCFB}" srcOrd="2" destOrd="0" presId="urn:microsoft.com/office/officeart/2005/8/layout/cycle3"/>
    <dgm:cxn modelId="{81C9BA45-FD6A-4FF5-A239-D4FE793BEC22}" type="presParOf" srcId="{EFAE5547-1901-4583-8EAC-20BCDD4742A0}" destId="{6ADA64D9-2808-4D61-9A95-EF89DB42BC41}" srcOrd="3" destOrd="0" presId="urn:microsoft.com/office/officeart/2005/8/layout/cycle3"/>
    <dgm:cxn modelId="{31BBA11D-131D-4072-9083-124CC92244FF}" type="presParOf" srcId="{EFAE5547-1901-4583-8EAC-20BCDD4742A0}" destId="{79F4FC38-AFBD-4A40-9680-904AA68F4EE8}" srcOrd="4" destOrd="0" presId="urn:microsoft.com/office/officeart/2005/8/layout/cycle3"/>
    <dgm:cxn modelId="{79859549-D0F2-490E-BBFA-17606FBD6057}" type="presParOf" srcId="{EFAE5547-1901-4583-8EAC-20BCDD4742A0}" destId="{C6D29C67-F655-4AB9-BAB4-614CD5B91889}" srcOrd="5" destOrd="0" presId="urn:microsoft.com/office/officeart/2005/8/layout/cycle3"/>
    <dgm:cxn modelId="{1D0417F2-62AC-45A6-864E-6FEE81D21B13}" type="presParOf" srcId="{EFAE5547-1901-4583-8EAC-20BCDD4742A0}" destId="{C7213FAA-6AA0-42A9-811C-80E49C96CF3A}" srcOrd="6" destOrd="0" presId="urn:microsoft.com/office/officeart/2005/8/layout/cycle3"/>
    <dgm:cxn modelId="{752AB668-B76F-4FAE-BBA9-D6B443C272DA}" type="presParOf" srcId="{EFAE5547-1901-4583-8EAC-20BCDD4742A0}" destId="{44F2C04C-92CC-43A2-B9A9-C96D84F0F3E8}" srcOrd="7" destOrd="0" presId="urn:microsoft.com/office/officeart/2005/8/layout/cycle3"/>
    <dgm:cxn modelId="{2399BF76-382E-483D-8D4F-37E560390BAE}" type="presParOf" srcId="{EFAE5547-1901-4583-8EAC-20BCDD4742A0}" destId="{5985EFE1-5495-4B96-AA76-792EFDD88CAE}" srcOrd="8" destOrd="0" presId="urn:microsoft.com/office/officeart/2005/8/layout/cycle3"/>
    <dgm:cxn modelId="{D8DB3A45-B37E-4A9A-BDE8-933A1AB572E3}" type="presParOf" srcId="{EFAE5547-1901-4583-8EAC-20BCDD4742A0}" destId="{E98A93F3-8AFF-4895-AD98-2FAAE2A2F4E8}" srcOrd="9" destOrd="0" presId="urn:microsoft.com/office/officeart/2005/8/layout/cycle3"/>
    <dgm:cxn modelId="{E27BD03B-CEA1-4ED2-89EA-94C852AEF3E9}" type="presParOf" srcId="{EFAE5547-1901-4583-8EAC-20BCDD4742A0}" destId="{AB9CB59F-DC69-4E6E-BDA2-0E22E0E8E8D3}" srcOrd="10" destOrd="0" presId="urn:microsoft.com/office/officeart/2005/8/layout/cycle3"/>
    <dgm:cxn modelId="{ADAB4DE3-3E64-4DC4-9AC2-0D5FC84911C9}" type="presParOf" srcId="{EFAE5547-1901-4583-8EAC-20BCDD4742A0}" destId="{2D8CFEFB-4475-4176-870D-CC40185A420C}" srcOrd="11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FFDAB66-B461-4B72-ADD5-BABBF90F3105}" type="doc">
      <dgm:prSet loTypeId="urn:microsoft.com/office/officeart/2005/8/layout/hProcess4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C50E9E7A-67F1-4604-81B6-FD34D84B0398}">
      <dgm:prSet phldrT="[Text]"/>
      <dgm:spPr/>
      <dgm:t>
        <a:bodyPr/>
        <a:lstStyle/>
        <a:p>
          <a:r>
            <a:rPr lang="ru-RU" dirty="0" smtClean="0"/>
            <a:t>Лековита супстанца – уситњавање, просејавање одмеравање</a:t>
          </a:r>
          <a:endParaRPr lang="en-US" dirty="0" smtClean="0"/>
        </a:p>
        <a:p>
          <a:endParaRPr lang="en-US" dirty="0"/>
        </a:p>
      </dgm:t>
    </dgm:pt>
    <dgm:pt modelId="{7CA18BC0-563D-4327-8436-E76E51A2E595}" type="parTrans" cxnId="{96116B7D-F342-4328-959E-A52BF15B0681}">
      <dgm:prSet/>
      <dgm:spPr/>
      <dgm:t>
        <a:bodyPr/>
        <a:lstStyle/>
        <a:p>
          <a:endParaRPr lang="en-US"/>
        </a:p>
      </dgm:t>
    </dgm:pt>
    <dgm:pt modelId="{8D9D9A0D-ED3A-4A96-BF3D-EC7170E5B25C}" type="sibTrans" cxnId="{96116B7D-F342-4328-959E-A52BF15B0681}">
      <dgm:prSet/>
      <dgm:spPr/>
      <dgm:t>
        <a:bodyPr/>
        <a:lstStyle/>
        <a:p>
          <a:endParaRPr lang="en-US"/>
        </a:p>
      </dgm:t>
    </dgm:pt>
    <dgm:pt modelId="{C1372648-4332-4EE7-9DB7-D4E2B7A946AB}">
      <dgm:prSet phldrT="[Text]"/>
      <dgm:spPr/>
      <dgm:t>
        <a:bodyPr/>
        <a:lstStyle/>
        <a:p>
          <a:r>
            <a:rPr lang="sr-Cyrl-RS" dirty="0" smtClean="0"/>
            <a:t>Мешање </a:t>
          </a:r>
          <a:r>
            <a:rPr lang="sr-Latn-RS" dirty="0" smtClean="0"/>
            <a:t> </a:t>
          </a:r>
          <a:endParaRPr lang="en-US" dirty="0"/>
        </a:p>
      </dgm:t>
    </dgm:pt>
    <dgm:pt modelId="{FBB25C7D-2C45-4468-8923-7A48CEE22FEE}" type="parTrans" cxnId="{41969E9F-C61A-49B6-9D05-9ACEB16BD930}">
      <dgm:prSet/>
      <dgm:spPr/>
      <dgm:t>
        <a:bodyPr/>
        <a:lstStyle/>
        <a:p>
          <a:endParaRPr lang="en-US"/>
        </a:p>
      </dgm:t>
    </dgm:pt>
    <dgm:pt modelId="{4BD4E568-7B1E-4CFA-A4CC-D4A1A44C32D0}" type="sibTrans" cxnId="{41969E9F-C61A-49B6-9D05-9ACEB16BD930}">
      <dgm:prSet/>
      <dgm:spPr/>
      <dgm:t>
        <a:bodyPr/>
        <a:lstStyle/>
        <a:p>
          <a:endParaRPr lang="en-US"/>
        </a:p>
      </dgm:t>
    </dgm:pt>
    <dgm:pt modelId="{4ED21095-9C09-4787-BAEC-7F5C7E3EAE87}">
      <dgm:prSet phldrT="[Text]"/>
      <dgm:spPr/>
      <dgm:t>
        <a:bodyPr/>
        <a:lstStyle/>
        <a:p>
          <a:r>
            <a:rPr lang="sr-Cyrl-RS" dirty="0" smtClean="0"/>
            <a:t>Таблетирање </a:t>
          </a:r>
          <a:r>
            <a:rPr lang="sr-Latn-RS" dirty="0" smtClean="0"/>
            <a:t> </a:t>
          </a:r>
          <a:endParaRPr lang="en-US" dirty="0"/>
        </a:p>
      </dgm:t>
    </dgm:pt>
    <dgm:pt modelId="{BBFE2348-9474-4106-A1F8-B108C26FECC2}" type="parTrans" cxnId="{DCB343EC-76C8-44BB-9685-4C2CF1547E09}">
      <dgm:prSet/>
      <dgm:spPr/>
      <dgm:t>
        <a:bodyPr/>
        <a:lstStyle/>
        <a:p>
          <a:endParaRPr lang="en-US"/>
        </a:p>
      </dgm:t>
    </dgm:pt>
    <dgm:pt modelId="{5FB757AB-E058-4C9A-A6EC-7B991802D899}" type="sibTrans" cxnId="{DCB343EC-76C8-44BB-9685-4C2CF1547E09}">
      <dgm:prSet/>
      <dgm:spPr/>
      <dgm:t>
        <a:bodyPr/>
        <a:lstStyle/>
        <a:p>
          <a:endParaRPr lang="en-US"/>
        </a:p>
      </dgm:t>
    </dgm:pt>
    <dgm:pt modelId="{5CD7F0D2-3D68-4CBF-AF69-A60DBD13136C}">
      <dgm:prSet phldrT="[Text]"/>
      <dgm:spPr/>
      <dgm:t>
        <a:bodyPr/>
        <a:lstStyle/>
        <a:p>
          <a:endParaRPr lang="en-US" dirty="0"/>
        </a:p>
      </dgm:t>
    </dgm:pt>
    <dgm:pt modelId="{06237606-6A1A-44D8-9991-75FADADE524B}" type="parTrans" cxnId="{692EF40E-BBDE-4F01-91E4-05889621E9B0}">
      <dgm:prSet/>
      <dgm:spPr/>
      <dgm:t>
        <a:bodyPr/>
        <a:lstStyle/>
        <a:p>
          <a:endParaRPr lang="en-US"/>
        </a:p>
      </dgm:t>
    </dgm:pt>
    <dgm:pt modelId="{B2BBE312-6219-4ACD-85B1-60BC19660DA3}" type="sibTrans" cxnId="{692EF40E-BBDE-4F01-91E4-05889621E9B0}">
      <dgm:prSet/>
      <dgm:spPr/>
      <dgm:t>
        <a:bodyPr/>
        <a:lstStyle/>
        <a:p>
          <a:endParaRPr lang="en-US"/>
        </a:p>
      </dgm:t>
    </dgm:pt>
    <dgm:pt modelId="{4E13BC46-92D0-441C-A76A-3E73C98EB88F}" type="pres">
      <dgm:prSet presAssocID="{FFFDAB66-B461-4B72-ADD5-BABBF90F310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6C2704E-2951-4D56-8FFA-0A81AF91C92A}" type="pres">
      <dgm:prSet presAssocID="{FFFDAB66-B461-4B72-ADD5-BABBF90F3105}" presName="tSp" presStyleCnt="0"/>
      <dgm:spPr/>
    </dgm:pt>
    <dgm:pt modelId="{5C154CCC-5C31-419B-8102-9F3EFB59C656}" type="pres">
      <dgm:prSet presAssocID="{FFFDAB66-B461-4B72-ADD5-BABBF90F3105}" presName="bSp" presStyleCnt="0"/>
      <dgm:spPr/>
    </dgm:pt>
    <dgm:pt modelId="{92F4164E-9981-455D-8F09-38A1BDD927D6}" type="pres">
      <dgm:prSet presAssocID="{FFFDAB66-B461-4B72-ADD5-BABBF90F3105}" presName="process" presStyleCnt="0"/>
      <dgm:spPr/>
    </dgm:pt>
    <dgm:pt modelId="{83AF1FEB-23CB-4F50-A628-9E8E57945752}" type="pres">
      <dgm:prSet presAssocID="{C50E9E7A-67F1-4604-81B6-FD34D84B0398}" presName="composite1" presStyleCnt="0"/>
      <dgm:spPr/>
    </dgm:pt>
    <dgm:pt modelId="{5842B21F-DB02-4ECF-B0CB-C9351619DEE1}" type="pres">
      <dgm:prSet presAssocID="{C50E9E7A-67F1-4604-81B6-FD34D84B0398}" presName="dummyNode1" presStyleLbl="node1" presStyleIdx="0" presStyleCnt="3"/>
      <dgm:spPr/>
    </dgm:pt>
    <dgm:pt modelId="{8A2BBFF6-4735-45E5-BE65-0E8058D599A0}" type="pres">
      <dgm:prSet presAssocID="{C50E9E7A-67F1-4604-81B6-FD34D84B0398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C38F0B-D0FE-432F-A94B-32202F8DD26E}" type="pres">
      <dgm:prSet presAssocID="{C50E9E7A-67F1-4604-81B6-FD34D84B0398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926562-A790-4598-868E-C169D669A240}" type="pres">
      <dgm:prSet presAssocID="{C50E9E7A-67F1-4604-81B6-FD34D84B0398}" presName="parentNode1" presStyleLbl="node1" presStyleIdx="0" presStyleCnt="3" custScaleX="95212" custScaleY="110293" custLinFactY="-14298" custLinFactNeighborX="-19445" custLinFactNeighborY="-10000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A5EC0F-466C-4E6E-A101-27DE40227F2F}" type="pres">
      <dgm:prSet presAssocID="{C50E9E7A-67F1-4604-81B6-FD34D84B0398}" presName="connSite1" presStyleCnt="0"/>
      <dgm:spPr/>
    </dgm:pt>
    <dgm:pt modelId="{21C38402-3FA4-4F9A-BEA5-A87C7A2357C8}" type="pres">
      <dgm:prSet presAssocID="{8D9D9A0D-ED3A-4A96-BF3D-EC7170E5B25C}" presName="Name9" presStyleLbl="sibTrans2D1" presStyleIdx="0" presStyleCnt="2"/>
      <dgm:spPr/>
      <dgm:t>
        <a:bodyPr/>
        <a:lstStyle/>
        <a:p>
          <a:endParaRPr lang="en-US"/>
        </a:p>
      </dgm:t>
    </dgm:pt>
    <dgm:pt modelId="{B8EF9F9B-B245-46CC-BDFD-4D3F8D8DB15E}" type="pres">
      <dgm:prSet presAssocID="{C1372648-4332-4EE7-9DB7-D4E2B7A946AB}" presName="composite2" presStyleCnt="0"/>
      <dgm:spPr/>
    </dgm:pt>
    <dgm:pt modelId="{F7D279CE-F61D-49F8-9AD2-40D9AD646A8B}" type="pres">
      <dgm:prSet presAssocID="{C1372648-4332-4EE7-9DB7-D4E2B7A946AB}" presName="dummyNode2" presStyleLbl="node1" presStyleIdx="0" presStyleCnt="3"/>
      <dgm:spPr/>
    </dgm:pt>
    <dgm:pt modelId="{749EBCFA-0859-4E14-A811-C3499890D0A3}" type="pres">
      <dgm:prSet presAssocID="{C1372648-4332-4EE7-9DB7-D4E2B7A946AB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05EBC4-BDF3-4295-9563-2200D62B46D2}" type="pres">
      <dgm:prSet presAssocID="{C1372648-4332-4EE7-9DB7-D4E2B7A946AB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8A25FC-2D11-41DC-9E7B-63C6335D8F8D}" type="pres">
      <dgm:prSet presAssocID="{C1372648-4332-4EE7-9DB7-D4E2B7A946AB}" presName="parentNode2" presStyleLbl="node1" presStyleIdx="1" presStyleCnt="3" custLinFactY="11316" custLinFactNeighborX="-17210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64E489-9D56-431B-A003-71DC7BE6AC6F}" type="pres">
      <dgm:prSet presAssocID="{C1372648-4332-4EE7-9DB7-D4E2B7A946AB}" presName="connSite2" presStyleCnt="0"/>
      <dgm:spPr/>
    </dgm:pt>
    <dgm:pt modelId="{545A467F-3CDB-4BFF-8641-E834B6FAA6B1}" type="pres">
      <dgm:prSet presAssocID="{4BD4E568-7B1E-4CFA-A4CC-D4A1A44C32D0}" presName="Name18" presStyleLbl="sibTrans2D1" presStyleIdx="1" presStyleCnt="2"/>
      <dgm:spPr/>
      <dgm:t>
        <a:bodyPr/>
        <a:lstStyle/>
        <a:p>
          <a:endParaRPr lang="en-US"/>
        </a:p>
      </dgm:t>
    </dgm:pt>
    <dgm:pt modelId="{C90BA850-D64B-4148-9CC1-B52A5EA93476}" type="pres">
      <dgm:prSet presAssocID="{4ED21095-9C09-4787-BAEC-7F5C7E3EAE87}" presName="composite1" presStyleCnt="0"/>
      <dgm:spPr/>
    </dgm:pt>
    <dgm:pt modelId="{67ED361B-39F3-4F80-912E-11835243FB73}" type="pres">
      <dgm:prSet presAssocID="{4ED21095-9C09-4787-BAEC-7F5C7E3EAE87}" presName="dummyNode1" presStyleLbl="node1" presStyleIdx="1" presStyleCnt="3"/>
      <dgm:spPr/>
    </dgm:pt>
    <dgm:pt modelId="{40DC33BD-88A8-4548-A667-BC1534D46282}" type="pres">
      <dgm:prSet presAssocID="{4ED21095-9C09-4787-BAEC-7F5C7E3EAE87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A57EB5-4C96-4149-B702-DD4349E6BDB4}" type="pres">
      <dgm:prSet presAssocID="{4ED21095-9C09-4787-BAEC-7F5C7E3EAE87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05AB4E-4DB6-47CF-B5A1-58E7AC26E40F}" type="pres">
      <dgm:prSet presAssocID="{4ED21095-9C09-4787-BAEC-7F5C7E3EAE87}" presName="parentNode1" presStyleLbl="node1" presStyleIdx="2" presStyleCnt="3" custLinFactY="-22017" custLinFactNeighborX="-17370" custLinFactNeighborY="-10000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987AD0-467B-4801-B614-FBCC7228F444}" type="pres">
      <dgm:prSet presAssocID="{4ED21095-9C09-4787-BAEC-7F5C7E3EAE87}" presName="connSite1" presStyleCnt="0"/>
      <dgm:spPr/>
    </dgm:pt>
  </dgm:ptLst>
  <dgm:cxnLst>
    <dgm:cxn modelId="{692EF40E-BBDE-4F01-91E4-05889621E9B0}" srcId="{4ED21095-9C09-4787-BAEC-7F5C7E3EAE87}" destId="{5CD7F0D2-3D68-4CBF-AF69-A60DBD13136C}" srcOrd="0" destOrd="0" parTransId="{06237606-6A1A-44D8-9991-75FADADE524B}" sibTransId="{B2BBE312-6219-4ACD-85B1-60BC19660DA3}"/>
    <dgm:cxn modelId="{96116B7D-F342-4328-959E-A52BF15B0681}" srcId="{FFFDAB66-B461-4B72-ADD5-BABBF90F3105}" destId="{C50E9E7A-67F1-4604-81B6-FD34D84B0398}" srcOrd="0" destOrd="0" parTransId="{7CA18BC0-563D-4327-8436-E76E51A2E595}" sibTransId="{8D9D9A0D-ED3A-4A96-BF3D-EC7170E5B25C}"/>
    <dgm:cxn modelId="{CCE9A17A-A1CE-4DFF-8FD4-5B465389FE80}" type="presOf" srcId="{4BD4E568-7B1E-4CFA-A4CC-D4A1A44C32D0}" destId="{545A467F-3CDB-4BFF-8641-E834B6FAA6B1}" srcOrd="0" destOrd="0" presId="urn:microsoft.com/office/officeart/2005/8/layout/hProcess4"/>
    <dgm:cxn modelId="{0D670706-FCEB-44DA-A53C-833FF23D57B2}" type="presOf" srcId="{5CD7F0D2-3D68-4CBF-AF69-A60DBD13136C}" destId="{4EA57EB5-4C96-4149-B702-DD4349E6BDB4}" srcOrd="1" destOrd="0" presId="urn:microsoft.com/office/officeart/2005/8/layout/hProcess4"/>
    <dgm:cxn modelId="{F7D9EE40-3F26-4329-BDE8-E8B622451C59}" type="presOf" srcId="{C1372648-4332-4EE7-9DB7-D4E2B7A946AB}" destId="{A18A25FC-2D11-41DC-9E7B-63C6335D8F8D}" srcOrd="0" destOrd="0" presId="urn:microsoft.com/office/officeart/2005/8/layout/hProcess4"/>
    <dgm:cxn modelId="{2A726E2B-451E-40E6-9468-AC8A6D43683A}" type="presOf" srcId="{FFFDAB66-B461-4B72-ADD5-BABBF90F3105}" destId="{4E13BC46-92D0-441C-A76A-3E73C98EB88F}" srcOrd="0" destOrd="0" presId="urn:microsoft.com/office/officeart/2005/8/layout/hProcess4"/>
    <dgm:cxn modelId="{876DD126-1060-4576-9447-466081A6A50C}" type="presOf" srcId="{5CD7F0D2-3D68-4CBF-AF69-A60DBD13136C}" destId="{40DC33BD-88A8-4548-A667-BC1534D46282}" srcOrd="0" destOrd="0" presId="urn:microsoft.com/office/officeart/2005/8/layout/hProcess4"/>
    <dgm:cxn modelId="{3F151E8C-AB73-4167-B06A-D39D2A798A35}" type="presOf" srcId="{4ED21095-9C09-4787-BAEC-7F5C7E3EAE87}" destId="{B405AB4E-4DB6-47CF-B5A1-58E7AC26E40F}" srcOrd="0" destOrd="0" presId="urn:microsoft.com/office/officeart/2005/8/layout/hProcess4"/>
    <dgm:cxn modelId="{DCB343EC-76C8-44BB-9685-4C2CF1547E09}" srcId="{FFFDAB66-B461-4B72-ADD5-BABBF90F3105}" destId="{4ED21095-9C09-4787-BAEC-7F5C7E3EAE87}" srcOrd="2" destOrd="0" parTransId="{BBFE2348-9474-4106-A1F8-B108C26FECC2}" sibTransId="{5FB757AB-E058-4C9A-A6EC-7B991802D899}"/>
    <dgm:cxn modelId="{41969E9F-C61A-49B6-9D05-9ACEB16BD930}" srcId="{FFFDAB66-B461-4B72-ADD5-BABBF90F3105}" destId="{C1372648-4332-4EE7-9DB7-D4E2B7A946AB}" srcOrd="1" destOrd="0" parTransId="{FBB25C7D-2C45-4468-8923-7A48CEE22FEE}" sibTransId="{4BD4E568-7B1E-4CFA-A4CC-D4A1A44C32D0}"/>
    <dgm:cxn modelId="{578ECC43-4FC2-483D-9ABB-F9EAFFEBEFC1}" type="presOf" srcId="{8D9D9A0D-ED3A-4A96-BF3D-EC7170E5B25C}" destId="{21C38402-3FA4-4F9A-BEA5-A87C7A2357C8}" srcOrd="0" destOrd="0" presId="urn:microsoft.com/office/officeart/2005/8/layout/hProcess4"/>
    <dgm:cxn modelId="{12CD287D-4AF0-4D70-805A-9D5C87A5E591}" type="presOf" srcId="{C50E9E7A-67F1-4604-81B6-FD34D84B0398}" destId="{CC926562-A790-4598-868E-C169D669A240}" srcOrd="0" destOrd="0" presId="urn:microsoft.com/office/officeart/2005/8/layout/hProcess4"/>
    <dgm:cxn modelId="{776F4B92-CB7C-4389-8642-D4D8AB6CFE44}" type="presParOf" srcId="{4E13BC46-92D0-441C-A76A-3E73C98EB88F}" destId="{46C2704E-2951-4D56-8FFA-0A81AF91C92A}" srcOrd="0" destOrd="0" presId="urn:microsoft.com/office/officeart/2005/8/layout/hProcess4"/>
    <dgm:cxn modelId="{10DFC18D-F2BB-4854-B4D8-5CC9D8C30F14}" type="presParOf" srcId="{4E13BC46-92D0-441C-A76A-3E73C98EB88F}" destId="{5C154CCC-5C31-419B-8102-9F3EFB59C656}" srcOrd="1" destOrd="0" presId="urn:microsoft.com/office/officeart/2005/8/layout/hProcess4"/>
    <dgm:cxn modelId="{9E1B0F39-0A31-44B7-BA20-0E8DA1E2005F}" type="presParOf" srcId="{4E13BC46-92D0-441C-A76A-3E73C98EB88F}" destId="{92F4164E-9981-455D-8F09-38A1BDD927D6}" srcOrd="2" destOrd="0" presId="urn:microsoft.com/office/officeart/2005/8/layout/hProcess4"/>
    <dgm:cxn modelId="{08722F45-2A67-4ACA-A0DB-4B3C9CB9D8D6}" type="presParOf" srcId="{92F4164E-9981-455D-8F09-38A1BDD927D6}" destId="{83AF1FEB-23CB-4F50-A628-9E8E57945752}" srcOrd="0" destOrd="0" presId="urn:microsoft.com/office/officeart/2005/8/layout/hProcess4"/>
    <dgm:cxn modelId="{FD1F9723-7AFE-4D0E-A882-F3878BE36C05}" type="presParOf" srcId="{83AF1FEB-23CB-4F50-A628-9E8E57945752}" destId="{5842B21F-DB02-4ECF-B0CB-C9351619DEE1}" srcOrd="0" destOrd="0" presId="urn:microsoft.com/office/officeart/2005/8/layout/hProcess4"/>
    <dgm:cxn modelId="{13E96D98-3394-4F19-9324-1D0AB701EAD9}" type="presParOf" srcId="{83AF1FEB-23CB-4F50-A628-9E8E57945752}" destId="{8A2BBFF6-4735-45E5-BE65-0E8058D599A0}" srcOrd="1" destOrd="0" presId="urn:microsoft.com/office/officeart/2005/8/layout/hProcess4"/>
    <dgm:cxn modelId="{68A07CB5-6F4B-4D25-9BE9-D87F203DEDA9}" type="presParOf" srcId="{83AF1FEB-23CB-4F50-A628-9E8E57945752}" destId="{F7C38F0B-D0FE-432F-A94B-32202F8DD26E}" srcOrd="2" destOrd="0" presId="urn:microsoft.com/office/officeart/2005/8/layout/hProcess4"/>
    <dgm:cxn modelId="{6832AAA7-1E9C-40A2-9068-2BEAFECC5E11}" type="presParOf" srcId="{83AF1FEB-23CB-4F50-A628-9E8E57945752}" destId="{CC926562-A790-4598-868E-C169D669A240}" srcOrd="3" destOrd="0" presId="urn:microsoft.com/office/officeart/2005/8/layout/hProcess4"/>
    <dgm:cxn modelId="{71AEE2F2-EF66-4087-A81E-CE213CC92CF1}" type="presParOf" srcId="{83AF1FEB-23CB-4F50-A628-9E8E57945752}" destId="{05A5EC0F-466C-4E6E-A101-27DE40227F2F}" srcOrd="4" destOrd="0" presId="urn:microsoft.com/office/officeart/2005/8/layout/hProcess4"/>
    <dgm:cxn modelId="{4B697EF2-4500-4A48-AD09-E83EF940E4A9}" type="presParOf" srcId="{92F4164E-9981-455D-8F09-38A1BDD927D6}" destId="{21C38402-3FA4-4F9A-BEA5-A87C7A2357C8}" srcOrd="1" destOrd="0" presId="urn:microsoft.com/office/officeart/2005/8/layout/hProcess4"/>
    <dgm:cxn modelId="{A75773BC-CDDD-4C55-9E64-1E2AD43932A2}" type="presParOf" srcId="{92F4164E-9981-455D-8F09-38A1BDD927D6}" destId="{B8EF9F9B-B245-46CC-BDFD-4D3F8D8DB15E}" srcOrd="2" destOrd="0" presId="urn:microsoft.com/office/officeart/2005/8/layout/hProcess4"/>
    <dgm:cxn modelId="{6B51B564-D33A-492C-AFDB-7D0F692F2E77}" type="presParOf" srcId="{B8EF9F9B-B245-46CC-BDFD-4D3F8D8DB15E}" destId="{F7D279CE-F61D-49F8-9AD2-40D9AD646A8B}" srcOrd="0" destOrd="0" presId="urn:microsoft.com/office/officeart/2005/8/layout/hProcess4"/>
    <dgm:cxn modelId="{19860346-36CB-40C4-9C9B-DC5B34601856}" type="presParOf" srcId="{B8EF9F9B-B245-46CC-BDFD-4D3F8D8DB15E}" destId="{749EBCFA-0859-4E14-A811-C3499890D0A3}" srcOrd="1" destOrd="0" presId="urn:microsoft.com/office/officeart/2005/8/layout/hProcess4"/>
    <dgm:cxn modelId="{27835B2B-37D2-4CF4-AC1E-59329DF8C600}" type="presParOf" srcId="{B8EF9F9B-B245-46CC-BDFD-4D3F8D8DB15E}" destId="{BE05EBC4-BDF3-4295-9563-2200D62B46D2}" srcOrd="2" destOrd="0" presId="urn:microsoft.com/office/officeart/2005/8/layout/hProcess4"/>
    <dgm:cxn modelId="{1F708199-5591-4994-8721-F95E9B5101D2}" type="presParOf" srcId="{B8EF9F9B-B245-46CC-BDFD-4D3F8D8DB15E}" destId="{A18A25FC-2D11-41DC-9E7B-63C6335D8F8D}" srcOrd="3" destOrd="0" presId="urn:microsoft.com/office/officeart/2005/8/layout/hProcess4"/>
    <dgm:cxn modelId="{56C90D51-5B7F-4C24-B9F7-851F0946B5D3}" type="presParOf" srcId="{B8EF9F9B-B245-46CC-BDFD-4D3F8D8DB15E}" destId="{9C64E489-9D56-431B-A003-71DC7BE6AC6F}" srcOrd="4" destOrd="0" presId="urn:microsoft.com/office/officeart/2005/8/layout/hProcess4"/>
    <dgm:cxn modelId="{B60BE385-9BD6-4010-BE10-1139AAB5CC3B}" type="presParOf" srcId="{92F4164E-9981-455D-8F09-38A1BDD927D6}" destId="{545A467F-3CDB-4BFF-8641-E834B6FAA6B1}" srcOrd="3" destOrd="0" presId="urn:microsoft.com/office/officeart/2005/8/layout/hProcess4"/>
    <dgm:cxn modelId="{8ED9561B-C0DC-4FE5-AC7A-6F2713C9CE25}" type="presParOf" srcId="{92F4164E-9981-455D-8F09-38A1BDD927D6}" destId="{C90BA850-D64B-4148-9CC1-B52A5EA93476}" srcOrd="4" destOrd="0" presId="urn:microsoft.com/office/officeart/2005/8/layout/hProcess4"/>
    <dgm:cxn modelId="{AB9B7518-342D-46CB-BF59-8CCDE6885340}" type="presParOf" srcId="{C90BA850-D64B-4148-9CC1-B52A5EA93476}" destId="{67ED361B-39F3-4F80-912E-11835243FB73}" srcOrd="0" destOrd="0" presId="urn:microsoft.com/office/officeart/2005/8/layout/hProcess4"/>
    <dgm:cxn modelId="{C82A6BFE-C548-4244-8FA4-8A2BA147F18D}" type="presParOf" srcId="{C90BA850-D64B-4148-9CC1-B52A5EA93476}" destId="{40DC33BD-88A8-4548-A667-BC1534D46282}" srcOrd="1" destOrd="0" presId="urn:microsoft.com/office/officeart/2005/8/layout/hProcess4"/>
    <dgm:cxn modelId="{5F69C43A-A880-4CF8-8850-F40EA4D47529}" type="presParOf" srcId="{C90BA850-D64B-4148-9CC1-B52A5EA93476}" destId="{4EA57EB5-4C96-4149-B702-DD4349E6BDB4}" srcOrd="2" destOrd="0" presId="urn:microsoft.com/office/officeart/2005/8/layout/hProcess4"/>
    <dgm:cxn modelId="{DD1D879E-4CDE-45D3-8BE7-F8620CFA23F7}" type="presParOf" srcId="{C90BA850-D64B-4148-9CC1-B52A5EA93476}" destId="{B405AB4E-4DB6-47CF-B5A1-58E7AC26E40F}" srcOrd="3" destOrd="0" presId="urn:microsoft.com/office/officeart/2005/8/layout/hProcess4"/>
    <dgm:cxn modelId="{CF2A06FC-C3F6-4F25-98E9-D0FE78175339}" type="presParOf" srcId="{C90BA850-D64B-4148-9CC1-B52A5EA93476}" destId="{C4987AD0-467B-4801-B614-FBCC7228F444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8328882-2B1A-4B8F-9179-8FEF53A254C8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A65BB17-E2E0-4E3A-B05F-D2786210E94D}">
      <dgm:prSet phldrT="[Text]"/>
      <dgm:spPr/>
      <dgm:t>
        <a:bodyPr/>
        <a:lstStyle/>
        <a:p>
          <a:r>
            <a:rPr lang="ru-RU" altLang="en-US" dirty="0" smtClean="0">
              <a:latin typeface="Times New Roman" pitchFamily="18" charset="0"/>
              <a:cs typeface="Times New Roman" pitchFamily="18" charset="0"/>
            </a:rPr>
            <a:t>Уситњавање, просејавање, одмеравање лековитих и помоћних супстанци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220B1836-F1D5-4CF2-B025-9784EAA2E288}" type="parTrans" cxnId="{0C49EB8E-DF75-439D-8E3F-D7FC204C78B1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CEA9D195-4FB5-48C5-8C22-4FE41B4C9521}" type="sibTrans" cxnId="{0C49EB8E-DF75-439D-8E3F-D7FC204C78B1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E0F11DDB-9D70-4ADC-A4C5-CDB8EC1DE970}">
      <dgm:prSet phldrT="[Text]"/>
      <dgm:spPr/>
      <dgm:t>
        <a:bodyPr/>
        <a:lstStyle/>
        <a:p>
          <a:r>
            <a:rPr lang="ru-RU" altLang="en-US" dirty="0" smtClean="0">
              <a:latin typeface="Times New Roman" pitchFamily="18" charset="0"/>
              <a:cs typeface="Times New Roman" pitchFamily="18" charset="0"/>
            </a:rPr>
            <a:t>Мешање уситњених прашкова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51856054-8998-44A9-ABD4-CD38CFE3330F}" type="parTrans" cxnId="{18436988-0261-488A-8DFF-AF40E67DA51F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36B7C19C-BF6C-4187-B9BF-6D2A80459379}" type="sibTrans" cxnId="{18436988-0261-488A-8DFF-AF40E67DA51F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71BFC179-4832-4F8B-995F-C85A197B56CB}">
      <dgm:prSet phldrT="[Text]"/>
      <dgm:spPr/>
      <dgm:t>
        <a:bodyPr/>
        <a:lstStyle/>
        <a:p>
          <a:r>
            <a:rPr lang="ru-RU" altLang="en-US" dirty="0" smtClean="0">
              <a:latin typeface="Times New Roman" pitchFamily="18" charset="0"/>
              <a:cs typeface="Times New Roman" pitchFamily="18" charset="0"/>
            </a:rPr>
            <a:t>Припрема раствора у којем је растворено средство за везивање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878A9B2F-991E-4ABE-A611-1D0856E6B915}" type="parTrans" cxnId="{69A8CB5F-FE27-4DF0-A3DB-E50125C29CDA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50C5F5A4-8D06-4AC2-AD36-1AAD4EF98E23}" type="sibTrans" cxnId="{69A8CB5F-FE27-4DF0-A3DB-E50125C29CDA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F6027CF8-657E-49A4-8515-4877AB2BAF8B}">
      <dgm:prSet phldrT="[Text]"/>
      <dgm:spPr/>
      <dgm:t>
        <a:bodyPr/>
        <a:lstStyle/>
        <a:p>
          <a:r>
            <a:rPr lang="ru-RU" altLang="en-US" dirty="0" smtClean="0">
              <a:latin typeface="Times New Roman" pitchFamily="18" charset="0"/>
              <a:cs typeface="Times New Roman" pitchFamily="18" charset="0"/>
            </a:rPr>
            <a:t>Мешање раствора везивног средства са смешом прашкова, да се формира </a:t>
          </a:r>
          <a:r>
            <a:rPr lang="ru-RU" alt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влажна маса </a:t>
          </a:r>
          <a:r>
            <a:rPr lang="ru-RU" altLang="en-US" dirty="0" smtClean="0">
              <a:latin typeface="Times New Roman" pitchFamily="18" charset="0"/>
              <a:cs typeface="Times New Roman" pitchFamily="18" charset="0"/>
            </a:rPr>
            <a:t>(агломерација)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8101AF63-6771-419D-A2E5-68D3AEBDEB12}" type="parTrans" cxnId="{DF1B7BBB-2E52-4B8C-81C3-536B181F3B28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62DDCC27-5ACB-4FAA-8E91-97020931863F}" type="sibTrans" cxnId="{DF1B7BBB-2E52-4B8C-81C3-536B181F3B28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7F5EE768-5BA1-48BE-BE7D-94E867AB8C21}">
      <dgm:prSet phldrT="[Text]"/>
      <dgm:spPr/>
      <dgm:t>
        <a:bodyPr/>
        <a:lstStyle/>
        <a:p>
          <a:r>
            <a:rPr lang="sr-Cyrl-RS" dirty="0" smtClean="0">
              <a:latin typeface="Times New Roman" pitchFamily="18" charset="0"/>
              <a:cs typeface="Times New Roman" pitchFamily="18" charset="0"/>
            </a:rPr>
            <a:t>Гњечење масе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8A3D059D-93D4-406D-9BCE-BDF8677BCAFA}" type="parTrans" cxnId="{D9041B50-900D-43A6-AF5C-D2EFF8965650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1905EEFC-1E0A-4DC2-AB08-51B0565AA6EF}" type="sibTrans" cxnId="{D9041B50-900D-43A6-AF5C-D2EFF8965650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FAC7D1AD-0659-4FD0-8D4C-F533DF24038D}">
      <dgm:prSet phldrT="[Text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К</a:t>
          </a:r>
          <a:r>
            <a:rPr lang="sr-Cyrl-RS" dirty="0" smtClean="0">
              <a:latin typeface="Times New Roman" pitchFamily="18" charset="0"/>
              <a:cs typeface="Times New Roman" pitchFamily="18" charset="0"/>
            </a:rPr>
            <a:t>рупно просејавање влажне масе кроз сито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E9302CB2-A220-4D77-BF53-F98C8C3262B9}" type="parTrans" cxnId="{E18AA1C3-CA05-404C-9634-FC13AF029796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F4A61CCE-EF90-4CFB-B07B-CADFF8DB3045}" type="sibTrans" cxnId="{E18AA1C3-CA05-404C-9634-FC13AF029796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38E90211-8C2E-4E2A-8D8A-469B6747E18C}">
      <dgm:prSet phldrT="[Text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С</a:t>
          </a:r>
          <a:r>
            <a:rPr lang="sr-Cyrl-RS" dirty="0" smtClean="0">
              <a:latin typeface="Times New Roman" pitchFamily="18" charset="0"/>
              <a:cs typeface="Times New Roman" pitchFamily="18" charset="0"/>
            </a:rPr>
            <a:t>ушење гранулата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524448B0-790F-434A-A89C-4FEAE43D2608}" type="parTrans" cxnId="{D2C52B76-FF18-4F78-919A-A13D531B94CD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4CA77AC0-9379-4F26-B1A1-C7BBC709C06C}" type="sibTrans" cxnId="{D2C52B76-FF18-4F78-919A-A13D531B94CD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2858B846-D80B-43C4-B879-A78E0FF332DC}">
      <dgm:prSet phldrT="[Text]"/>
      <dgm:spPr/>
      <dgm:t>
        <a:bodyPr/>
        <a:lstStyle/>
        <a:p>
          <a:r>
            <a:rPr lang="ru-RU" alt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Просејавање сувих гранула </a:t>
          </a:r>
          <a:r>
            <a:rPr lang="ru-RU" altLang="en-US" dirty="0" smtClean="0">
              <a:latin typeface="Times New Roman" pitchFamily="18" charset="0"/>
              <a:cs typeface="Times New Roman" pitchFamily="18" charset="0"/>
            </a:rPr>
            <a:t>кроз нешто финије сито него оно употребљено за влажно просејавање (0,75)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C4C10BF9-CF50-4707-AFEF-E81C110AF1AE}" type="parTrans" cxnId="{A5377D5C-F1DD-4B71-8F0A-E7CE9D06C908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901019CB-6CBB-4271-AD2E-12D99EBD993F}" type="sibTrans" cxnId="{A5377D5C-F1DD-4B71-8F0A-E7CE9D06C908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9ED6E8DA-400A-4987-865E-6993E8C2D260}">
      <dgm:prSet phldrT="[Text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Д</a:t>
          </a:r>
          <a:r>
            <a:rPr lang="sr-Cyrl-RS" dirty="0" smtClean="0">
              <a:latin typeface="Times New Roman" pitchFamily="18" charset="0"/>
              <a:cs typeface="Times New Roman" pitchFamily="18" charset="0"/>
            </a:rPr>
            <a:t>одавање и мешање сувог гранулата са лубрикансом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202D5977-96CF-4C18-9EC2-CF9A12CF4631}" type="parTrans" cxnId="{7E33793B-366A-4E9F-B25B-5B40BFE6DE5A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16EE76C5-D0B9-4D2E-8969-8B3F76AF51FB}" type="sibTrans" cxnId="{7E33793B-366A-4E9F-B25B-5B40BFE6DE5A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7FC0E53E-F8D6-46F4-B4EE-406B0F320980}">
      <dgm:prSet/>
      <dgm:spPr/>
      <dgm:t>
        <a:bodyPr/>
        <a:lstStyle/>
        <a:p>
          <a:r>
            <a:rPr lang="ru-RU" altLang="en-US" smtClean="0">
              <a:latin typeface="Times New Roman" pitchFamily="18" charset="0"/>
              <a:cs typeface="Times New Roman" pitchFamily="18" charset="0"/>
            </a:rPr>
            <a:t>Компримовање у таблете</a:t>
          </a:r>
          <a:endParaRPr lang="ru-RU" altLang="en-US" dirty="0">
            <a:latin typeface="Times New Roman" pitchFamily="18" charset="0"/>
            <a:cs typeface="Times New Roman" pitchFamily="18" charset="0"/>
          </a:endParaRPr>
        </a:p>
      </dgm:t>
    </dgm:pt>
    <dgm:pt modelId="{6A6B86D3-5175-425E-B128-9ED46B3F38A8}" type="parTrans" cxnId="{72046B45-D346-4C78-ADAE-10A54675BFF3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88B58EB3-3F09-4E09-8A86-F5BE35387E64}" type="sibTrans" cxnId="{72046B45-D346-4C78-ADAE-10A54675BFF3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CF16090B-EF5F-4892-837D-CCE387162ED4}" type="pres">
      <dgm:prSet presAssocID="{28328882-2B1A-4B8F-9179-8FEF53A254C8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6477A87E-92C6-41F5-80FC-9B62B8E173A3}" type="pres">
      <dgm:prSet presAssocID="{8A65BB17-E2E0-4E3A-B05F-D2786210E94D}" presName="compNode" presStyleCnt="0"/>
      <dgm:spPr/>
    </dgm:pt>
    <dgm:pt modelId="{A3CE8AA5-485C-4B8F-9794-C58FAF7274F1}" type="pres">
      <dgm:prSet presAssocID="{8A65BB17-E2E0-4E3A-B05F-D2786210E94D}" presName="dummyConnPt" presStyleCnt="0"/>
      <dgm:spPr/>
    </dgm:pt>
    <dgm:pt modelId="{94F6F49D-ADB0-4ECD-8CF5-C8EBFAAC01BB}" type="pres">
      <dgm:prSet presAssocID="{8A65BB17-E2E0-4E3A-B05F-D2786210E94D}" presName="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749052-01E9-4622-AD49-BFD1547F4581}" type="pres">
      <dgm:prSet presAssocID="{CEA9D195-4FB5-48C5-8C22-4FE41B4C9521}" presName="sibTrans" presStyleLbl="bgSibTrans2D1" presStyleIdx="0" presStyleCnt="9"/>
      <dgm:spPr/>
      <dgm:t>
        <a:bodyPr/>
        <a:lstStyle/>
        <a:p>
          <a:endParaRPr lang="en-US"/>
        </a:p>
      </dgm:t>
    </dgm:pt>
    <dgm:pt modelId="{FD61D07B-F0D8-44EB-985F-7B351144A4EE}" type="pres">
      <dgm:prSet presAssocID="{E0F11DDB-9D70-4ADC-A4C5-CDB8EC1DE970}" presName="compNode" presStyleCnt="0"/>
      <dgm:spPr/>
    </dgm:pt>
    <dgm:pt modelId="{33941172-C904-411F-9092-A5A10FAE4848}" type="pres">
      <dgm:prSet presAssocID="{E0F11DDB-9D70-4ADC-A4C5-CDB8EC1DE970}" presName="dummyConnPt" presStyleCnt="0"/>
      <dgm:spPr/>
    </dgm:pt>
    <dgm:pt modelId="{86A1D758-8ED5-4843-AEE4-DBC75D942614}" type="pres">
      <dgm:prSet presAssocID="{E0F11DDB-9D70-4ADC-A4C5-CDB8EC1DE970}" presName="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5FE00C-8F30-4DB0-9A8A-0F6469699536}" type="pres">
      <dgm:prSet presAssocID="{36B7C19C-BF6C-4187-B9BF-6D2A80459379}" presName="sibTrans" presStyleLbl="bgSibTrans2D1" presStyleIdx="1" presStyleCnt="9"/>
      <dgm:spPr/>
      <dgm:t>
        <a:bodyPr/>
        <a:lstStyle/>
        <a:p>
          <a:endParaRPr lang="en-US"/>
        </a:p>
      </dgm:t>
    </dgm:pt>
    <dgm:pt modelId="{910F2D7D-AB0B-4464-9368-DD2FDC83AB4E}" type="pres">
      <dgm:prSet presAssocID="{71BFC179-4832-4F8B-995F-C85A197B56CB}" presName="compNode" presStyleCnt="0"/>
      <dgm:spPr/>
    </dgm:pt>
    <dgm:pt modelId="{5880C5FE-393E-4379-B136-59E47A875331}" type="pres">
      <dgm:prSet presAssocID="{71BFC179-4832-4F8B-995F-C85A197B56CB}" presName="dummyConnPt" presStyleCnt="0"/>
      <dgm:spPr/>
    </dgm:pt>
    <dgm:pt modelId="{7B2BBE25-D501-473A-8649-593147684DA7}" type="pres">
      <dgm:prSet presAssocID="{71BFC179-4832-4F8B-995F-C85A197B56CB}" presName="node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ECFA74-99B3-47CF-8C49-EB606543525C}" type="pres">
      <dgm:prSet presAssocID="{50C5F5A4-8D06-4AC2-AD36-1AAD4EF98E23}" presName="sibTrans" presStyleLbl="bgSibTrans2D1" presStyleIdx="2" presStyleCnt="9"/>
      <dgm:spPr/>
      <dgm:t>
        <a:bodyPr/>
        <a:lstStyle/>
        <a:p>
          <a:endParaRPr lang="en-US"/>
        </a:p>
      </dgm:t>
    </dgm:pt>
    <dgm:pt modelId="{7DA0AA05-3EFC-4E06-93B0-5DD58B5180DC}" type="pres">
      <dgm:prSet presAssocID="{F6027CF8-657E-49A4-8515-4877AB2BAF8B}" presName="compNode" presStyleCnt="0"/>
      <dgm:spPr/>
    </dgm:pt>
    <dgm:pt modelId="{4F80D7B0-3C7B-4DB5-82CB-9424355A3AFF}" type="pres">
      <dgm:prSet presAssocID="{F6027CF8-657E-49A4-8515-4877AB2BAF8B}" presName="dummyConnPt" presStyleCnt="0"/>
      <dgm:spPr/>
    </dgm:pt>
    <dgm:pt modelId="{7C254FCE-73E1-4262-A96E-6B07222D9C42}" type="pres">
      <dgm:prSet presAssocID="{F6027CF8-657E-49A4-8515-4877AB2BAF8B}" presName="node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42A416-1CE5-47F6-A2E5-019AB131F326}" type="pres">
      <dgm:prSet presAssocID="{62DDCC27-5ACB-4FAA-8E91-97020931863F}" presName="sibTrans" presStyleLbl="bgSibTrans2D1" presStyleIdx="3" presStyleCnt="9"/>
      <dgm:spPr/>
      <dgm:t>
        <a:bodyPr/>
        <a:lstStyle/>
        <a:p>
          <a:endParaRPr lang="en-US"/>
        </a:p>
      </dgm:t>
    </dgm:pt>
    <dgm:pt modelId="{5DB00BBC-53B6-43A4-B8FA-EBEDD3B0F0E2}" type="pres">
      <dgm:prSet presAssocID="{7F5EE768-5BA1-48BE-BE7D-94E867AB8C21}" presName="compNode" presStyleCnt="0"/>
      <dgm:spPr/>
    </dgm:pt>
    <dgm:pt modelId="{9E05BA3F-B165-427B-B148-FDB839A5E3DA}" type="pres">
      <dgm:prSet presAssocID="{7F5EE768-5BA1-48BE-BE7D-94E867AB8C21}" presName="dummyConnPt" presStyleCnt="0"/>
      <dgm:spPr/>
    </dgm:pt>
    <dgm:pt modelId="{9BA0E55E-56DA-488A-A935-806995664C7D}" type="pres">
      <dgm:prSet presAssocID="{7F5EE768-5BA1-48BE-BE7D-94E867AB8C21}" presName="node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8DA008-867D-4227-A82F-0232A307D2C9}" type="pres">
      <dgm:prSet presAssocID="{1905EEFC-1E0A-4DC2-AB08-51B0565AA6EF}" presName="sibTrans" presStyleLbl="bgSibTrans2D1" presStyleIdx="4" presStyleCnt="9"/>
      <dgm:spPr/>
      <dgm:t>
        <a:bodyPr/>
        <a:lstStyle/>
        <a:p>
          <a:endParaRPr lang="en-US"/>
        </a:p>
      </dgm:t>
    </dgm:pt>
    <dgm:pt modelId="{BB5EE34B-D196-4F94-A1B9-496EDCCB0BD5}" type="pres">
      <dgm:prSet presAssocID="{FAC7D1AD-0659-4FD0-8D4C-F533DF24038D}" presName="compNode" presStyleCnt="0"/>
      <dgm:spPr/>
    </dgm:pt>
    <dgm:pt modelId="{7B0BB404-373F-45EE-8132-194DCED43040}" type="pres">
      <dgm:prSet presAssocID="{FAC7D1AD-0659-4FD0-8D4C-F533DF24038D}" presName="dummyConnPt" presStyleCnt="0"/>
      <dgm:spPr/>
    </dgm:pt>
    <dgm:pt modelId="{9698FC8E-C95E-4E10-9A09-8ABD8BD25D03}" type="pres">
      <dgm:prSet presAssocID="{FAC7D1AD-0659-4FD0-8D4C-F533DF24038D}" presName="node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01DC17-D2C4-41F1-921F-434A4B7A6838}" type="pres">
      <dgm:prSet presAssocID="{F4A61CCE-EF90-4CFB-B07B-CADFF8DB3045}" presName="sibTrans" presStyleLbl="bgSibTrans2D1" presStyleIdx="5" presStyleCnt="9"/>
      <dgm:spPr/>
      <dgm:t>
        <a:bodyPr/>
        <a:lstStyle/>
        <a:p>
          <a:endParaRPr lang="en-US"/>
        </a:p>
      </dgm:t>
    </dgm:pt>
    <dgm:pt modelId="{02C59348-85C1-430D-AEEC-487D6B17CE47}" type="pres">
      <dgm:prSet presAssocID="{38E90211-8C2E-4E2A-8D8A-469B6747E18C}" presName="compNode" presStyleCnt="0"/>
      <dgm:spPr/>
    </dgm:pt>
    <dgm:pt modelId="{F45FFD53-6C90-4BFC-9EF4-25BF79767BD4}" type="pres">
      <dgm:prSet presAssocID="{38E90211-8C2E-4E2A-8D8A-469B6747E18C}" presName="dummyConnPt" presStyleCnt="0"/>
      <dgm:spPr/>
    </dgm:pt>
    <dgm:pt modelId="{0CAC0146-D1D9-4EDF-B776-CB14D6D9A85A}" type="pres">
      <dgm:prSet presAssocID="{38E90211-8C2E-4E2A-8D8A-469B6747E18C}" presName="node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B83E28-FF2D-49B5-B7E6-C64EBD996C62}" type="pres">
      <dgm:prSet presAssocID="{4CA77AC0-9379-4F26-B1A1-C7BBC709C06C}" presName="sibTrans" presStyleLbl="bgSibTrans2D1" presStyleIdx="6" presStyleCnt="9"/>
      <dgm:spPr/>
      <dgm:t>
        <a:bodyPr/>
        <a:lstStyle/>
        <a:p>
          <a:endParaRPr lang="en-US"/>
        </a:p>
      </dgm:t>
    </dgm:pt>
    <dgm:pt modelId="{E6354676-6DD2-4521-9D50-9822DC28DB40}" type="pres">
      <dgm:prSet presAssocID="{2858B846-D80B-43C4-B879-A78E0FF332DC}" presName="compNode" presStyleCnt="0"/>
      <dgm:spPr/>
    </dgm:pt>
    <dgm:pt modelId="{657700C4-1415-471C-947C-B93BF60D8C6F}" type="pres">
      <dgm:prSet presAssocID="{2858B846-D80B-43C4-B879-A78E0FF332DC}" presName="dummyConnPt" presStyleCnt="0"/>
      <dgm:spPr/>
    </dgm:pt>
    <dgm:pt modelId="{8C471BA4-E07E-41D2-B8C8-A901D6FAC12B}" type="pres">
      <dgm:prSet presAssocID="{2858B846-D80B-43C4-B879-A78E0FF332DC}" presName="node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54719C-9CA7-42D9-868D-403D8AF711B7}" type="pres">
      <dgm:prSet presAssocID="{901019CB-6CBB-4271-AD2E-12D99EBD993F}" presName="sibTrans" presStyleLbl="bgSibTrans2D1" presStyleIdx="7" presStyleCnt="9"/>
      <dgm:spPr/>
      <dgm:t>
        <a:bodyPr/>
        <a:lstStyle/>
        <a:p>
          <a:endParaRPr lang="en-US"/>
        </a:p>
      </dgm:t>
    </dgm:pt>
    <dgm:pt modelId="{AA1A7969-72DD-46BA-81CE-9306F5729850}" type="pres">
      <dgm:prSet presAssocID="{9ED6E8DA-400A-4987-865E-6993E8C2D260}" presName="compNode" presStyleCnt="0"/>
      <dgm:spPr/>
    </dgm:pt>
    <dgm:pt modelId="{24B5F145-B077-47A7-8282-C13AC08CB1D3}" type="pres">
      <dgm:prSet presAssocID="{9ED6E8DA-400A-4987-865E-6993E8C2D260}" presName="dummyConnPt" presStyleCnt="0"/>
      <dgm:spPr/>
    </dgm:pt>
    <dgm:pt modelId="{2866008D-7FC8-4016-89DE-8D0721D87B90}" type="pres">
      <dgm:prSet presAssocID="{9ED6E8DA-400A-4987-865E-6993E8C2D260}" presName="node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91D235-1919-4B72-B26D-88F5065CB493}" type="pres">
      <dgm:prSet presAssocID="{16EE76C5-D0B9-4D2E-8969-8B3F76AF51FB}" presName="sibTrans" presStyleLbl="bgSibTrans2D1" presStyleIdx="8" presStyleCnt="9"/>
      <dgm:spPr/>
      <dgm:t>
        <a:bodyPr/>
        <a:lstStyle/>
        <a:p>
          <a:endParaRPr lang="en-US"/>
        </a:p>
      </dgm:t>
    </dgm:pt>
    <dgm:pt modelId="{2BC8E657-0BD2-41E1-A198-463C9A0605B6}" type="pres">
      <dgm:prSet presAssocID="{7FC0E53E-F8D6-46F4-B4EE-406B0F320980}" presName="compNode" presStyleCnt="0"/>
      <dgm:spPr/>
    </dgm:pt>
    <dgm:pt modelId="{B7F55190-E3BF-4298-B660-7E5E7CE5CFB6}" type="pres">
      <dgm:prSet presAssocID="{7FC0E53E-F8D6-46F4-B4EE-406B0F320980}" presName="dummyConnPt" presStyleCnt="0"/>
      <dgm:spPr/>
    </dgm:pt>
    <dgm:pt modelId="{6AF0394E-ECA2-4E94-B522-173A64614698}" type="pres">
      <dgm:prSet presAssocID="{7FC0E53E-F8D6-46F4-B4EE-406B0F320980}" presName="node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9A8CB5F-FE27-4DF0-A3DB-E50125C29CDA}" srcId="{28328882-2B1A-4B8F-9179-8FEF53A254C8}" destId="{71BFC179-4832-4F8B-995F-C85A197B56CB}" srcOrd="2" destOrd="0" parTransId="{878A9B2F-991E-4ABE-A611-1D0856E6B915}" sibTransId="{50C5F5A4-8D06-4AC2-AD36-1AAD4EF98E23}"/>
    <dgm:cxn modelId="{15367A8F-A82D-4427-B82B-FEFEF179AA8D}" type="presOf" srcId="{7FC0E53E-F8D6-46F4-B4EE-406B0F320980}" destId="{6AF0394E-ECA2-4E94-B522-173A64614698}" srcOrd="0" destOrd="0" presId="urn:microsoft.com/office/officeart/2005/8/layout/bProcess4"/>
    <dgm:cxn modelId="{DE71FE59-160C-472B-B77E-FCEC48918283}" type="presOf" srcId="{1905EEFC-1E0A-4DC2-AB08-51B0565AA6EF}" destId="{EF8DA008-867D-4227-A82F-0232A307D2C9}" srcOrd="0" destOrd="0" presId="urn:microsoft.com/office/officeart/2005/8/layout/bProcess4"/>
    <dgm:cxn modelId="{ACDFF402-5CF8-44E3-8424-8FC0053960F6}" type="presOf" srcId="{CEA9D195-4FB5-48C5-8C22-4FE41B4C9521}" destId="{41749052-01E9-4622-AD49-BFD1547F4581}" srcOrd="0" destOrd="0" presId="urn:microsoft.com/office/officeart/2005/8/layout/bProcess4"/>
    <dgm:cxn modelId="{9283E082-AE39-4D55-B427-10DBA702FF65}" type="presOf" srcId="{F6027CF8-657E-49A4-8515-4877AB2BAF8B}" destId="{7C254FCE-73E1-4262-A96E-6B07222D9C42}" srcOrd="0" destOrd="0" presId="urn:microsoft.com/office/officeart/2005/8/layout/bProcess4"/>
    <dgm:cxn modelId="{1DF1631B-43A9-43B9-A730-1D5CFE3A488A}" type="presOf" srcId="{28328882-2B1A-4B8F-9179-8FEF53A254C8}" destId="{CF16090B-EF5F-4892-837D-CCE387162ED4}" srcOrd="0" destOrd="0" presId="urn:microsoft.com/office/officeart/2005/8/layout/bProcess4"/>
    <dgm:cxn modelId="{BC260990-6561-4D18-BB91-A56AA3C5A015}" type="presOf" srcId="{E0F11DDB-9D70-4ADC-A4C5-CDB8EC1DE970}" destId="{86A1D758-8ED5-4843-AEE4-DBC75D942614}" srcOrd="0" destOrd="0" presId="urn:microsoft.com/office/officeart/2005/8/layout/bProcess4"/>
    <dgm:cxn modelId="{A5377D5C-F1DD-4B71-8F0A-E7CE9D06C908}" srcId="{28328882-2B1A-4B8F-9179-8FEF53A254C8}" destId="{2858B846-D80B-43C4-B879-A78E0FF332DC}" srcOrd="7" destOrd="0" parTransId="{C4C10BF9-CF50-4707-AFEF-E81C110AF1AE}" sibTransId="{901019CB-6CBB-4271-AD2E-12D99EBD993F}"/>
    <dgm:cxn modelId="{F417DFE0-C102-49C3-BD0A-41E27D9F9B22}" type="presOf" srcId="{16EE76C5-D0B9-4D2E-8969-8B3F76AF51FB}" destId="{EE91D235-1919-4B72-B26D-88F5065CB493}" srcOrd="0" destOrd="0" presId="urn:microsoft.com/office/officeart/2005/8/layout/bProcess4"/>
    <dgm:cxn modelId="{D9041B50-900D-43A6-AF5C-D2EFF8965650}" srcId="{28328882-2B1A-4B8F-9179-8FEF53A254C8}" destId="{7F5EE768-5BA1-48BE-BE7D-94E867AB8C21}" srcOrd="4" destOrd="0" parTransId="{8A3D059D-93D4-406D-9BCE-BDF8677BCAFA}" sibTransId="{1905EEFC-1E0A-4DC2-AB08-51B0565AA6EF}"/>
    <dgm:cxn modelId="{160F8E7E-2F79-4548-97D4-34B02FB37204}" type="presOf" srcId="{F4A61CCE-EF90-4CFB-B07B-CADFF8DB3045}" destId="{FE01DC17-D2C4-41F1-921F-434A4B7A6838}" srcOrd="0" destOrd="0" presId="urn:microsoft.com/office/officeart/2005/8/layout/bProcess4"/>
    <dgm:cxn modelId="{1ACD0FD3-184C-4EA3-9C30-097877AF18A2}" type="presOf" srcId="{8A65BB17-E2E0-4E3A-B05F-D2786210E94D}" destId="{94F6F49D-ADB0-4ECD-8CF5-C8EBFAAC01BB}" srcOrd="0" destOrd="0" presId="urn:microsoft.com/office/officeart/2005/8/layout/bProcess4"/>
    <dgm:cxn modelId="{40ABF7F0-6420-4004-9442-376F56D29E59}" type="presOf" srcId="{7F5EE768-5BA1-48BE-BE7D-94E867AB8C21}" destId="{9BA0E55E-56DA-488A-A935-806995664C7D}" srcOrd="0" destOrd="0" presId="urn:microsoft.com/office/officeart/2005/8/layout/bProcess4"/>
    <dgm:cxn modelId="{DC5ACD4C-78BF-40C3-8667-78263B0B73F5}" type="presOf" srcId="{4CA77AC0-9379-4F26-B1A1-C7BBC709C06C}" destId="{D8B83E28-FF2D-49B5-B7E6-C64EBD996C62}" srcOrd="0" destOrd="0" presId="urn:microsoft.com/office/officeart/2005/8/layout/bProcess4"/>
    <dgm:cxn modelId="{7E33793B-366A-4E9F-B25B-5B40BFE6DE5A}" srcId="{28328882-2B1A-4B8F-9179-8FEF53A254C8}" destId="{9ED6E8DA-400A-4987-865E-6993E8C2D260}" srcOrd="8" destOrd="0" parTransId="{202D5977-96CF-4C18-9EC2-CF9A12CF4631}" sibTransId="{16EE76C5-D0B9-4D2E-8969-8B3F76AF51FB}"/>
    <dgm:cxn modelId="{86C829CF-6C74-446D-A86C-F22540C26872}" type="presOf" srcId="{50C5F5A4-8D06-4AC2-AD36-1AAD4EF98E23}" destId="{EAECFA74-99B3-47CF-8C49-EB606543525C}" srcOrd="0" destOrd="0" presId="urn:microsoft.com/office/officeart/2005/8/layout/bProcess4"/>
    <dgm:cxn modelId="{72046B45-D346-4C78-ADAE-10A54675BFF3}" srcId="{28328882-2B1A-4B8F-9179-8FEF53A254C8}" destId="{7FC0E53E-F8D6-46F4-B4EE-406B0F320980}" srcOrd="9" destOrd="0" parTransId="{6A6B86D3-5175-425E-B128-9ED46B3F38A8}" sibTransId="{88B58EB3-3F09-4E09-8A86-F5BE35387E64}"/>
    <dgm:cxn modelId="{0183D63F-5D95-4481-A222-83CFDAAA296E}" type="presOf" srcId="{901019CB-6CBB-4271-AD2E-12D99EBD993F}" destId="{ED54719C-9CA7-42D9-868D-403D8AF711B7}" srcOrd="0" destOrd="0" presId="urn:microsoft.com/office/officeart/2005/8/layout/bProcess4"/>
    <dgm:cxn modelId="{08F0D513-D460-49A8-9F70-F24C4E713D01}" type="presOf" srcId="{62DDCC27-5ACB-4FAA-8E91-97020931863F}" destId="{8842A416-1CE5-47F6-A2E5-019AB131F326}" srcOrd="0" destOrd="0" presId="urn:microsoft.com/office/officeart/2005/8/layout/bProcess4"/>
    <dgm:cxn modelId="{0C49EB8E-DF75-439D-8E3F-D7FC204C78B1}" srcId="{28328882-2B1A-4B8F-9179-8FEF53A254C8}" destId="{8A65BB17-E2E0-4E3A-B05F-D2786210E94D}" srcOrd="0" destOrd="0" parTransId="{220B1836-F1D5-4CF2-B025-9784EAA2E288}" sibTransId="{CEA9D195-4FB5-48C5-8C22-4FE41B4C9521}"/>
    <dgm:cxn modelId="{DF1B7BBB-2E52-4B8C-81C3-536B181F3B28}" srcId="{28328882-2B1A-4B8F-9179-8FEF53A254C8}" destId="{F6027CF8-657E-49A4-8515-4877AB2BAF8B}" srcOrd="3" destOrd="0" parTransId="{8101AF63-6771-419D-A2E5-68D3AEBDEB12}" sibTransId="{62DDCC27-5ACB-4FAA-8E91-97020931863F}"/>
    <dgm:cxn modelId="{6D1C195E-9506-4C60-AEF3-E9B0DEF27BFA}" type="presOf" srcId="{FAC7D1AD-0659-4FD0-8D4C-F533DF24038D}" destId="{9698FC8E-C95E-4E10-9A09-8ABD8BD25D03}" srcOrd="0" destOrd="0" presId="urn:microsoft.com/office/officeart/2005/8/layout/bProcess4"/>
    <dgm:cxn modelId="{D2C52B76-FF18-4F78-919A-A13D531B94CD}" srcId="{28328882-2B1A-4B8F-9179-8FEF53A254C8}" destId="{38E90211-8C2E-4E2A-8D8A-469B6747E18C}" srcOrd="6" destOrd="0" parTransId="{524448B0-790F-434A-A89C-4FEAE43D2608}" sibTransId="{4CA77AC0-9379-4F26-B1A1-C7BBC709C06C}"/>
    <dgm:cxn modelId="{42A82775-262A-44AD-A8BE-A3C820B06237}" type="presOf" srcId="{9ED6E8DA-400A-4987-865E-6993E8C2D260}" destId="{2866008D-7FC8-4016-89DE-8D0721D87B90}" srcOrd="0" destOrd="0" presId="urn:microsoft.com/office/officeart/2005/8/layout/bProcess4"/>
    <dgm:cxn modelId="{CA244669-9B95-4C18-9890-728183DE293F}" type="presOf" srcId="{38E90211-8C2E-4E2A-8D8A-469B6747E18C}" destId="{0CAC0146-D1D9-4EDF-B776-CB14D6D9A85A}" srcOrd="0" destOrd="0" presId="urn:microsoft.com/office/officeart/2005/8/layout/bProcess4"/>
    <dgm:cxn modelId="{B8BC0472-785D-4346-B1F3-BAD174531CF9}" type="presOf" srcId="{2858B846-D80B-43C4-B879-A78E0FF332DC}" destId="{8C471BA4-E07E-41D2-B8C8-A901D6FAC12B}" srcOrd="0" destOrd="0" presId="urn:microsoft.com/office/officeart/2005/8/layout/bProcess4"/>
    <dgm:cxn modelId="{18436988-0261-488A-8DFF-AF40E67DA51F}" srcId="{28328882-2B1A-4B8F-9179-8FEF53A254C8}" destId="{E0F11DDB-9D70-4ADC-A4C5-CDB8EC1DE970}" srcOrd="1" destOrd="0" parTransId="{51856054-8998-44A9-ABD4-CD38CFE3330F}" sibTransId="{36B7C19C-BF6C-4187-B9BF-6D2A80459379}"/>
    <dgm:cxn modelId="{3C8B3F5F-A2F4-4AC5-9537-CDB4400C1624}" type="presOf" srcId="{36B7C19C-BF6C-4187-B9BF-6D2A80459379}" destId="{8A5FE00C-8F30-4DB0-9A8A-0F6469699536}" srcOrd="0" destOrd="0" presId="urn:microsoft.com/office/officeart/2005/8/layout/bProcess4"/>
    <dgm:cxn modelId="{7E6524F2-4A1A-4FA6-8FC5-2BF075F1E1F0}" type="presOf" srcId="{71BFC179-4832-4F8B-995F-C85A197B56CB}" destId="{7B2BBE25-D501-473A-8649-593147684DA7}" srcOrd="0" destOrd="0" presId="urn:microsoft.com/office/officeart/2005/8/layout/bProcess4"/>
    <dgm:cxn modelId="{E18AA1C3-CA05-404C-9634-FC13AF029796}" srcId="{28328882-2B1A-4B8F-9179-8FEF53A254C8}" destId="{FAC7D1AD-0659-4FD0-8D4C-F533DF24038D}" srcOrd="5" destOrd="0" parTransId="{E9302CB2-A220-4D77-BF53-F98C8C3262B9}" sibTransId="{F4A61CCE-EF90-4CFB-B07B-CADFF8DB3045}"/>
    <dgm:cxn modelId="{DAB1D6A4-F523-413E-9EFC-7BEAA45E2489}" type="presParOf" srcId="{CF16090B-EF5F-4892-837D-CCE387162ED4}" destId="{6477A87E-92C6-41F5-80FC-9B62B8E173A3}" srcOrd="0" destOrd="0" presId="urn:microsoft.com/office/officeart/2005/8/layout/bProcess4"/>
    <dgm:cxn modelId="{3CDC1C01-DCF7-4A67-BF96-1A1AC6E3F045}" type="presParOf" srcId="{6477A87E-92C6-41F5-80FC-9B62B8E173A3}" destId="{A3CE8AA5-485C-4B8F-9794-C58FAF7274F1}" srcOrd="0" destOrd="0" presId="urn:microsoft.com/office/officeart/2005/8/layout/bProcess4"/>
    <dgm:cxn modelId="{57F32C4A-66C3-4F72-B01E-F6B5EAB240E5}" type="presParOf" srcId="{6477A87E-92C6-41F5-80FC-9B62B8E173A3}" destId="{94F6F49D-ADB0-4ECD-8CF5-C8EBFAAC01BB}" srcOrd="1" destOrd="0" presId="urn:microsoft.com/office/officeart/2005/8/layout/bProcess4"/>
    <dgm:cxn modelId="{F8DC4067-39FD-4A51-AAF5-BDF84E664107}" type="presParOf" srcId="{CF16090B-EF5F-4892-837D-CCE387162ED4}" destId="{41749052-01E9-4622-AD49-BFD1547F4581}" srcOrd="1" destOrd="0" presId="urn:microsoft.com/office/officeart/2005/8/layout/bProcess4"/>
    <dgm:cxn modelId="{F842D6F9-4D48-4028-8EE6-9D2647D44E37}" type="presParOf" srcId="{CF16090B-EF5F-4892-837D-CCE387162ED4}" destId="{FD61D07B-F0D8-44EB-985F-7B351144A4EE}" srcOrd="2" destOrd="0" presId="urn:microsoft.com/office/officeart/2005/8/layout/bProcess4"/>
    <dgm:cxn modelId="{C1E353B6-7A4A-4C5D-980C-A4B29722DCB9}" type="presParOf" srcId="{FD61D07B-F0D8-44EB-985F-7B351144A4EE}" destId="{33941172-C904-411F-9092-A5A10FAE4848}" srcOrd="0" destOrd="0" presId="urn:microsoft.com/office/officeart/2005/8/layout/bProcess4"/>
    <dgm:cxn modelId="{BB380B21-E799-4F13-9CBA-7303F91B8BD2}" type="presParOf" srcId="{FD61D07B-F0D8-44EB-985F-7B351144A4EE}" destId="{86A1D758-8ED5-4843-AEE4-DBC75D942614}" srcOrd="1" destOrd="0" presId="urn:microsoft.com/office/officeart/2005/8/layout/bProcess4"/>
    <dgm:cxn modelId="{1DE0D47B-A674-48FC-A0B4-FAE7C77F3A36}" type="presParOf" srcId="{CF16090B-EF5F-4892-837D-CCE387162ED4}" destId="{8A5FE00C-8F30-4DB0-9A8A-0F6469699536}" srcOrd="3" destOrd="0" presId="urn:microsoft.com/office/officeart/2005/8/layout/bProcess4"/>
    <dgm:cxn modelId="{1AE22057-3D6E-4EFA-A498-F85DEB4992CB}" type="presParOf" srcId="{CF16090B-EF5F-4892-837D-CCE387162ED4}" destId="{910F2D7D-AB0B-4464-9368-DD2FDC83AB4E}" srcOrd="4" destOrd="0" presId="urn:microsoft.com/office/officeart/2005/8/layout/bProcess4"/>
    <dgm:cxn modelId="{02369A84-7EF2-4119-B3F5-A20E79A8BC0E}" type="presParOf" srcId="{910F2D7D-AB0B-4464-9368-DD2FDC83AB4E}" destId="{5880C5FE-393E-4379-B136-59E47A875331}" srcOrd="0" destOrd="0" presId="urn:microsoft.com/office/officeart/2005/8/layout/bProcess4"/>
    <dgm:cxn modelId="{8B975594-BFFB-4995-9CCE-5262A160F3D7}" type="presParOf" srcId="{910F2D7D-AB0B-4464-9368-DD2FDC83AB4E}" destId="{7B2BBE25-D501-473A-8649-593147684DA7}" srcOrd="1" destOrd="0" presId="urn:microsoft.com/office/officeart/2005/8/layout/bProcess4"/>
    <dgm:cxn modelId="{346E9641-3CBB-49C6-A440-348A48A784CA}" type="presParOf" srcId="{CF16090B-EF5F-4892-837D-CCE387162ED4}" destId="{EAECFA74-99B3-47CF-8C49-EB606543525C}" srcOrd="5" destOrd="0" presId="urn:microsoft.com/office/officeart/2005/8/layout/bProcess4"/>
    <dgm:cxn modelId="{CE5ECDE7-C5D2-4B51-870C-D161050D1C12}" type="presParOf" srcId="{CF16090B-EF5F-4892-837D-CCE387162ED4}" destId="{7DA0AA05-3EFC-4E06-93B0-5DD58B5180DC}" srcOrd="6" destOrd="0" presId="urn:microsoft.com/office/officeart/2005/8/layout/bProcess4"/>
    <dgm:cxn modelId="{A79C8EB8-6A75-45BE-9028-63FB4E90EF06}" type="presParOf" srcId="{7DA0AA05-3EFC-4E06-93B0-5DD58B5180DC}" destId="{4F80D7B0-3C7B-4DB5-82CB-9424355A3AFF}" srcOrd="0" destOrd="0" presId="urn:microsoft.com/office/officeart/2005/8/layout/bProcess4"/>
    <dgm:cxn modelId="{0A786EC5-EB78-44C2-92C1-F7E530A32DFC}" type="presParOf" srcId="{7DA0AA05-3EFC-4E06-93B0-5DD58B5180DC}" destId="{7C254FCE-73E1-4262-A96E-6B07222D9C42}" srcOrd="1" destOrd="0" presId="urn:microsoft.com/office/officeart/2005/8/layout/bProcess4"/>
    <dgm:cxn modelId="{4E7F5CEE-A7F8-4D2A-90B8-858B30EF4A52}" type="presParOf" srcId="{CF16090B-EF5F-4892-837D-CCE387162ED4}" destId="{8842A416-1CE5-47F6-A2E5-019AB131F326}" srcOrd="7" destOrd="0" presId="urn:microsoft.com/office/officeart/2005/8/layout/bProcess4"/>
    <dgm:cxn modelId="{A5E1B380-B1BA-4201-81DB-29EB2ABECE2B}" type="presParOf" srcId="{CF16090B-EF5F-4892-837D-CCE387162ED4}" destId="{5DB00BBC-53B6-43A4-B8FA-EBEDD3B0F0E2}" srcOrd="8" destOrd="0" presId="urn:microsoft.com/office/officeart/2005/8/layout/bProcess4"/>
    <dgm:cxn modelId="{BCE5B85C-788D-4171-A1E2-1C7E297F655D}" type="presParOf" srcId="{5DB00BBC-53B6-43A4-B8FA-EBEDD3B0F0E2}" destId="{9E05BA3F-B165-427B-B148-FDB839A5E3DA}" srcOrd="0" destOrd="0" presId="urn:microsoft.com/office/officeart/2005/8/layout/bProcess4"/>
    <dgm:cxn modelId="{5FC75DB7-C195-47EF-8639-3D140858E7D1}" type="presParOf" srcId="{5DB00BBC-53B6-43A4-B8FA-EBEDD3B0F0E2}" destId="{9BA0E55E-56DA-488A-A935-806995664C7D}" srcOrd="1" destOrd="0" presId="urn:microsoft.com/office/officeart/2005/8/layout/bProcess4"/>
    <dgm:cxn modelId="{1093728D-1530-4F18-B0EC-D13283CC1186}" type="presParOf" srcId="{CF16090B-EF5F-4892-837D-CCE387162ED4}" destId="{EF8DA008-867D-4227-A82F-0232A307D2C9}" srcOrd="9" destOrd="0" presId="urn:microsoft.com/office/officeart/2005/8/layout/bProcess4"/>
    <dgm:cxn modelId="{38CB2E41-02C1-41B4-A65B-4C7E2491A180}" type="presParOf" srcId="{CF16090B-EF5F-4892-837D-CCE387162ED4}" destId="{BB5EE34B-D196-4F94-A1B9-496EDCCB0BD5}" srcOrd="10" destOrd="0" presId="urn:microsoft.com/office/officeart/2005/8/layout/bProcess4"/>
    <dgm:cxn modelId="{2697B31E-B791-470C-B09E-739A535A4F80}" type="presParOf" srcId="{BB5EE34B-D196-4F94-A1B9-496EDCCB0BD5}" destId="{7B0BB404-373F-45EE-8132-194DCED43040}" srcOrd="0" destOrd="0" presId="urn:microsoft.com/office/officeart/2005/8/layout/bProcess4"/>
    <dgm:cxn modelId="{2F934A10-9907-4DBF-8C53-ADA5936274EE}" type="presParOf" srcId="{BB5EE34B-D196-4F94-A1B9-496EDCCB0BD5}" destId="{9698FC8E-C95E-4E10-9A09-8ABD8BD25D03}" srcOrd="1" destOrd="0" presId="urn:microsoft.com/office/officeart/2005/8/layout/bProcess4"/>
    <dgm:cxn modelId="{28361ACB-E932-45FA-9192-3C11AAADA73E}" type="presParOf" srcId="{CF16090B-EF5F-4892-837D-CCE387162ED4}" destId="{FE01DC17-D2C4-41F1-921F-434A4B7A6838}" srcOrd="11" destOrd="0" presId="urn:microsoft.com/office/officeart/2005/8/layout/bProcess4"/>
    <dgm:cxn modelId="{235A5EC5-3AC7-47EA-A952-4A56F0D22A04}" type="presParOf" srcId="{CF16090B-EF5F-4892-837D-CCE387162ED4}" destId="{02C59348-85C1-430D-AEEC-487D6B17CE47}" srcOrd="12" destOrd="0" presId="urn:microsoft.com/office/officeart/2005/8/layout/bProcess4"/>
    <dgm:cxn modelId="{D71F40FA-44B9-46B5-861E-0EA9647F157D}" type="presParOf" srcId="{02C59348-85C1-430D-AEEC-487D6B17CE47}" destId="{F45FFD53-6C90-4BFC-9EF4-25BF79767BD4}" srcOrd="0" destOrd="0" presId="urn:microsoft.com/office/officeart/2005/8/layout/bProcess4"/>
    <dgm:cxn modelId="{41BDB99E-8865-4921-944D-3D9FD7F2B0DF}" type="presParOf" srcId="{02C59348-85C1-430D-AEEC-487D6B17CE47}" destId="{0CAC0146-D1D9-4EDF-B776-CB14D6D9A85A}" srcOrd="1" destOrd="0" presId="urn:microsoft.com/office/officeart/2005/8/layout/bProcess4"/>
    <dgm:cxn modelId="{CB34B290-FE39-4166-8CED-A5A7445826D3}" type="presParOf" srcId="{CF16090B-EF5F-4892-837D-CCE387162ED4}" destId="{D8B83E28-FF2D-49B5-B7E6-C64EBD996C62}" srcOrd="13" destOrd="0" presId="urn:microsoft.com/office/officeart/2005/8/layout/bProcess4"/>
    <dgm:cxn modelId="{10FD7AD6-2649-4CF9-8E2A-1F3627D923A5}" type="presParOf" srcId="{CF16090B-EF5F-4892-837D-CCE387162ED4}" destId="{E6354676-6DD2-4521-9D50-9822DC28DB40}" srcOrd="14" destOrd="0" presId="urn:microsoft.com/office/officeart/2005/8/layout/bProcess4"/>
    <dgm:cxn modelId="{CD8E4E38-C08E-43C7-B67B-5588AEC6A301}" type="presParOf" srcId="{E6354676-6DD2-4521-9D50-9822DC28DB40}" destId="{657700C4-1415-471C-947C-B93BF60D8C6F}" srcOrd="0" destOrd="0" presId="urn:microsoft.com/office/officeart/2005/8/layout/bProcess4"/>
    <dgm:cxn modelId="{8FB2AFC5-0055-44A1-93EF-12F57C53D402}" type="presParOf" srcId="{E6354676-6DD2-4521-9D50-9822DC28DB40}" destId="{8C471BA4-E07E-41D2-B8C8-A901D6FAC12B}" srcOrd="1" destOrd="0" presId="urn:microsoft.com/office/officeart/2005/8/layout/bProcess4"/>
    <dgm:cxn modelId="{9D5794AC-A0D7-4809-BCE7-9A377D0B17B8}" type="presParOf" srcId="{CF16090B-EF5F-4892-837D-CCE387162ED4}" destId="{ED54719C-9CA7-42D9-868D-403D8AF711B7}" srcOrd="15" destOrd="0" presId="urn:microsoft.com/office/officeart/2005/8/layout/bProcess4"/>
    <dgm:cxn modelId="{FED5AE79-B583-4CB1-899E-6B8659C82F8F}" type="presParOf" srcId="{CF16090B-EF5F-4892-837D-CCE387162ED4}" destId="{AA1A7969-72DD-46BA-81CE-9306F5729850}" srcOrd="16" destOrd="0" presId="urn:microsoft.com/office/officeart/2005/8/layout/bProcess4"/>
    <dgm:cxn modelId="{05A01791-52E7-4A4C-B620-E5C67C112B11}" type="presParOf" srcId="{AA1A7969-72DD-46BA-81CE-9306F5729850}" destId="{24B5F145-B077-47A7-8282-C13AC08CB1D3}" srcOrd="0" destOrd="0" presId="urn:microsoft.com/office/officeart/2005/8/layout/bProcess4"/>
    <dgm:cxn modelId="{927CAABA-010A-4209-AA35-A31880B09C95}" type="presParOf" srcId="{AA1A7969-72DD-46BA-81CE-9306F5729850}" destId="{2866008D-7FC8-4016-89DE-8D0721D87B90}" srcOrd="1" destOrd="0" presId="urn:microsoft.com/office/officeart/2005/8/layout/bProcess4"/>
    <dgm:cxn modelId="{CDBD464E-520C-4DBD-BEE8-1C50EACEDE3E}" type="presParOf" srcId="{CF16090B-EF5F-4892-837D-CCE387162ED4}" destId="{EE91D235-1919-4B72-B26D-88F5065CB493}" srcOrd="17" destOrd="0" presId="urn:microsoft.com/office/officeart/2005/8/layout/bProcess4"/>
    <dgm:cxn modelId="{9B58342D-6E66-455F-9EE9-F74FE632914E}" type="presParOf" srcId="{CF16090B-EF5F-4892-837D-CCE387162ED4}" destId="{2BC8E657-0BD2-41E1-A198-463C9A0605B6}" srcOrd="18" destOrd="0" presId="urn:microsoft.com/office/officeart/2005/8/layout/bProcess4"/>
    <dgm:cxn modelId="{3684EBA0-8B38-4DDE-BFF4-570541C713D0}" type="presParOf" srcId="{2BC8E657-0BD2-41E1-A198-463C9A0605B6}" destId="{B7F55190-E3BF-4298-B660-7E5E7CE5CFB6}" srcOrd="0" destOrd="0" presId="urn:microsoft.com/office/officeart/2005/8/layout/bProcess4"/>
    <dgm:cxn modelId="{C56B2291-8B02-4880-8643-449E0CEEFA10}" type="presParOf" srcId="{2BC8E657-0BD2-41E1-A198-463C9A0605B6}" destId="{6AF0394E-ECA2-4E94-B522-173A64614698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CBEFF69-DDED-4643-9C7A-C556BDBCB3B0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7F2CC919-4F3A-4D3F-B2CA-EF0D8BA3B541}">
      <dgm:prSet phldrT="[Text]"/>
      <dgm:spPr/>
      <dgm:t>
        <a:bodyPr/>
        <a:lstStyle/>
        <a:p>
          <a:r>
            <a:rPr lang="sr-Cyrl-RS" dirty="0" smtClean="0"/>
            <a:t>Предности </a:t>
          </a:r>
          <a:r>
            <a:rPr lang="sr-Latn-RS" dirty="0" smtClean="0"/>
            <a:t> </a:t>
          </a:r>
          <a:endParaRPr lang="en-US" dirty="0"/>
        </a:p>
      </dgm:t>
    </dgm:pt>
    <dgm:pt modelId="{9896FD91-AE33-4178-923E-26C2CD55ECEB}" type="parTrans" cxnId="{2CBA8DE6-E875-4CC3-8D13-B11D6EC7EA86}">
      <dgm:prSet/>
      <dgm:spPr/>
      <dgm:t>
        <a:bodyPr/>
        <a:lstStyle/>
        <a:p>
          <a:endParaRPr lang="en-US"/>
        </a:p>
      </dgm:t>
    </dgm:pt>
    <dgm:pt modelId="{8B974DFE-CED7-4084-8D13-602C0DE8F4D3}" type="sibTrans" cxnId="{2CBA8DE6-E875-4CC3-8D13-B11D6EC7EA86}">
      <dgm:prSet/>
      <dgm:spPr/>
      <dgm:t>
        <a:bodyPr/>
        <a:lstStyle/>
        <a:p>
          <a:endParaRPr lang="en-US"/>
        </a:p>
      </dgm:t>
    </dgm:pt>
    <dgm:pt modelId="{78473FF3-E62A-480D-8B4F-BEC21075601B}">
      <dgm:prSet phldrT="[Text]"/>
      <dgm:spPr/>
      <dgm:t>
        <a:bodyPr/>
        <a:lstStyle/>
        <a:p>
          <a:r>
            <a:rPr lang="sr-Cyrl-RS" dirty="0" smtClean="0"/>
            <a:t>Побољшана проточност и компресибилност</a:t>
          </a:r>
          <a:endParaRPr lang="en-US" dirty="0"/>
        </a:p>
      </dgm:t>
    </dgm:pt>
    <dgm:pt modelId="{902E28A5-B513-4F1F-B8FB-04243106DFDA}" type="parTrans" cxnId="{CC747942-9FEC-4340-BDA4-6C768E9E89D5}">
      <dgm:prSet/>
      <dgm:spPr/>
      <dgm:t>
        <a:bodyPr/>
        <a:lstStyle/>
        <a:p>
          <a:endParaRPr lang="en-US"/>
        </a:p>
      </dgm:t>
    </dgm:pt>
    <dgm:pt modelId="{45C7109A-A219-44C5-BEAE-8638F6954F61}" type="sibTrans" cxnId="{CC747942-9FEC-4340-BDA4-6C768E9E89D5}">
      <dgm:prSet/>
      <dgm:spPr/>
      <dgm:t>
        <a:bodyPr/>
        <a:lstStyle/>
        <a:p>
          <a:endParaRPr lang="en-US"/>
        </a:p>
      </dgm:t>
    </dgm:pt>
    <dgm:pt modelId="{8A48D44E-47BA-43B0-9B06-033C82B0A8CA}">
      <dgm:prSet phldrT="[Text]"/>
      <dgm:spPr/>
      <dgm:t>
        <a:bodyPr/>
        <a:lstStyle/>
        <a:p>
          <a:r>
            <a:rPr lang="sr-Cyrl-RS" dirty="0" smtClean="0"/>
            <a:t>Недостаци </a:t>
          </a:r>
          <a:r>
            <a:rPr lang="sr-Latn-RS" dirty="0" smtClean="0"/>
            <a:t> </a:t>
          </a:r>
          <a:endParaRPr lang="en-US" dirty="0"/>
        </a:p>
      </dgm:t>
    </dgm:pt>
    <dgm:pt modelId="{C5C849F7-98DA-4DF9-87FE-4E2C83C7B11C}" type="parTrans" cxnId="{15CA940E-29C9-493C-B771-CC0A5DA667AC}">
      <dgm:prSet/>
      <dgm:spPr/>
      <dgm:t>
        <a:bodyPr/>
        <a:lstStyle/>
        <a:p>
          <a:endParaRPr lang="en-US"/>
        </a:p>
      </dgm:t>
    </dgm:pt>
    <dgm:pt modelId="{1742CC76-19D5-47DC-96A6-4C9E578FF06F}" type="sibTrans" cxnId="{15CA940E-29C9-493C-B771-CC0A5DA667AC}">
      <dgm:prSet/>
      <dgm:spPr/>
      <dgm:t>
        <a:bodyPr/>
        <a:lstStyle/>
        <a:p>
          <a:endParaRPr lang="en-US"/>
        </a:p>
      </dgm:t>
    </dgm:pt>
    <dgm:pt modelId="{C543DAAA-9A32-40C4-997B-9CDCB1243648}">
      <dgm:prSet phldrT="[Text]"/>
      <dgm:spPr/>
      <dgm:t>
        <a:bodyPr/>
        <a:lstStyle/>
        <a:p>
          <a:r>
            <a:rPr lang="ru-RU" dirty="0" smtClean="0"/>
            <a:t>Велики број фармацеутско технолошких операција</a:t>
          </a:r>
          <a:endParaRPr lang="en-US" dirty="0"/>
        </a:p>
      </dgm:t>
    </dgm:pt>
    <dgm:pt modelId="{FBE9AA85-0C09-47C0-BFC6-1B02F028187C}" type="parTrans" cxnId="{FA2D08A8-E892-4AB9-8D39-EF1D3CC50F23}">
      <dgm:prSet/>
      <dgm:spPr/>
      <dgm:t>
        <a:bodyPr/>
        <a:lstStyle/>
        <a:p>
          <a:endParaRPr lang="en-US"/>
        </a:p>
      </dgm:t>
    </dgm:pt>
    <dgm:pt modelId="{AA6858AC-0FE6-427F-BBB7-7D462F565F98}" type="sibTrans" cxnId="{FA2D08A8-E892-4AB9-8D39-EF1D3CC50F23}">
      <dgm:prSet/>
      <dgm:spPr/>
      <dgm:t>
        <a:bodyPr/>
        <a:lstStyle/>
        <a:p>
          <a:endParaRPr lang="en-US"/>
        </a:p>
      </dgm:t>
    </dgm:pt>
    <dgm:pt modelId="{EE6706ED-8E5F-4A03-AD37-24C5051A4989}">
      <dgm:prSet/>
      <dgm:spPr/>
      <dgm:t>
        <a:bodyPr/>
        <a:lstStyle/>
        <a:p>
          <a:r>
            <a:rPr lang="sr-Cyrl-RS" dirty="0" smtClean="0"/>
            <a:t>Смањено стварање прашине</a:t>
          </a:r>
          <a:endParaRPr lang="en-US" dirty="0" smtClean="0"/>
        </a:p>
      </dgm:t>
    </dgm:pt>
    <dgm:pt modelId="{58CDD7A6-19E6-48C8-8F7D-7AB6E1C36A73}" type="parTrans" cxnId="{2D9B81EF-BFA8-4F9B-955F-33A4B512613A}">
      <dgm:prSet/>
      <dgm:spPr/>
      <dgm:t>
        <a:bodyPr/>
        <a:lstStyle/>
        <a:p>
          <a:endParaRPr lang="en-US"/>
        </a:p>
      </dgm:t>
    </dgm:pt>
    <dgm:pt modelId="{08AEE1A2-7696-47A2-B0B9-8BC49F856338}" type="sibTrans" cxnId="{2D9B81EF-BFA8-4F9B-955F-33A4B512613A}">
      <dgm:prSet/>
      <dgm:spPr/>
      <dgm:t>
        <a:bodyPr/>
        <a:lstStyle/>
        <a:p>
          <a:endParaRPr lang="en-US"/>
        </a:p>
      </dgm:t>
    </dgm:pt>
    <dgm:pt modelId="{72583016-62F0-4A91-A862-32F2FBE6BBAE}">
      <dgm:prSet/>
      <dgm:spPr/>
      <dgm:t>
        <a:bodyPr/>
        <a:lstStyle/>
        <a:p>
          <a:r>
            <a:rPr lang="ru-RU" dirty="0" smtClean="0"/>
            <a:t>„захтеван“ у погледу потребног времена, простора и опреме</a:t>
          </a:r>
          <a:endParaRPr lang="en-US" dirty="0" smtClean="0"/>
        </a:p>
      </dgm:t>
    </dgm:pt>
    <dgm:pt modelId="{CF18B6EA-D833-460E-B710-F948F525B92F}" type="parTrans" cxnId="{E1811E1E-E1DA-4D3A-B042-95557C0F8AC7}">
      <dgm:prSet/>
      <dgm:spPr/>
      <dgm:t>
        <a:bodyPr/>
        <a:lstStyle/>
        <a:p>
          <a:endParaRPr lang="en-US"/>
        </a:p>
      </dgm:t>
    </dgm:pt>
    <dgm:pt modelId="{22034539-8043-49AB-AB6F-45B644759D8E}" type="sibTrans" cxnId="{E1811E1E-E1DA-4D3A-B042-95557C0F8AC7}">
      <dgm:prSet/>
      <dgm:spPr/>
      <dgm:t>
        <a:bodyPr/>
        <a:lstStyle/>
        <a:p>
          <a:endParaRPr lang="en-US"/>
        </a:p>
      </dgm:t>
    </dgm:pt>
    <dgm:pt modelId="{1F576768-13D8-4513-AA07-996113881E88}" type="pres">
      <dgm:prSet presAssocID="{ACBEFF69-DDED-4643-9C7A-C556BDBCB3B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EF0C540-F45C-4876-8768-9FA973407C8A}" type="pres">
      <dgm:prSet presAssocID="{7F2CC919-4F3A-4D3F-B2CA-EF0D8BA3B541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D051B7-5B6C-4F90-BCAA-B89CEDB04B01}" type="pres">
      <dgm:prSet presAssocID="{7F2CC919-4F3A-4D3F-B2CA-EF0D8BA3B541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DAD8AD-8BB3-428B-A8B2-3AED03CC6B18}" type="pres">
      <dgm:prSet presAssocID="{8A48D44E-47BA-43B0-9B06-033C82B0A8CA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3A6F95-BA34-44E1-8367-411EA67EE8AB}" type="pres">
      <dgm:prSet presAssocID="{8A48D44E-47BA-43B0-9B06-033C82B0A8CA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92FA382-0A6C-4EEA-BB64-171EEF975EBC}" type="presOf" srcId="{78473FF3-E62A-480D-8B4F-BEC21075601B}" destId="{6DD051B7-5B6C-4F90-BCAA-B89CEDB04B01}" srcOrd="0" destOrd="0" presId="urn:microsoft.com/office/officeart/2005/8/layout/vList2"/>
    <dgm:cxn modelId="{D5F91C02-BF13-45ED-8C8D-40E7D6D794E4}" type="presOf" srcId="{8A48D44E-47BA-43B0-9B06-033C82B0A8CA}" destId="{FADAD8AD-8BB3-428B-A8B2-3AED03CC6B18}" srcOrd="0" destOrd="0" presId="urn:microsoft.com/office/officeart/2005/8/layout/vList2"/>
    <dgm:cxn modelId="{C79A4760-2E0A-4777-A7AF-D4D8DEA2CD0B}" type="presOf" srcId="{72583016-62F0-4A91-A862-32F2FBE6BBAE}" destId="{D63A6F95-BA34-44E1-8367-411EA67EE8AB}" srcOrd="0" destOrd="1" presId="urn:microsoft.com/office/officeart/2005/8/layout/vList2"/>
    <dgm:cxn modelId="{22AFCFA0-B447-4026-8B0C-27464326AA86}" type="presOf" srcId="{ACBEFF69-DDED-4643-9C7A-C556BDBCB3B0}" destId="{1F576768-13D8-4513-AA07-996113881E88}" srcOrd="0" destOrd="0" presId="urn:microsoft.com/office/officeart/2005/8/layout/vList2"/>
    <dgm:cxn modelId="{FA2D08A8-E892-4AB9-8D39-EF1D3CC50F23}" srcId="{8A48D44E-47BA-43B0-9B06-033C82B0A8CA}" destId="{C543DAAA-9A32-40C4-997B-9CDCB1243648}" srcOrd="0" destOrd="0" parTransId="{FBE9AA85-0C09-47C0-BFC6-1B02F028187C}" sibTransId="{AA6858AC-0FE6-427F-BBB7-7D462F565F98}"/>
    <dgm:cxn modelId="{B95DB9E2-4A56-4743-8D41-9F5619890F3A}" type="presOf" srcId="{C543DAAA-9A32-40C4-997B-9CDCB1243648}" destId="{D63A6F95-BA34-44E1-8367-411EA67EE8AB}" srcOrd="0" destOrd="0" presId="urn:microsoft.com/office/officeart/2005/8/layout/vList2"/>
    <dgm:cxn modelId="{CC747942-9FEC-4340-BDA4-6C768E9E89D5}" srcId="{7F2CC919-4F3A-4D3F-B2CA-EF0D8BA3B541}" destId="{78473FF3-E62A-480D-8B4F-BEC21075601B}" srcOrd="0" destOrd="0" parTransId="{902E28A5-B513-4F1F-B8FB-04243106DFDA}" sibTransId="{45C7109A-A219-44C5-BEAE-8638F6954F61}"/>
    <dgm:cxn modelId="{15CA940E-29C9-493C-B771-CC0A5DA667AC}" srcId="{ACBEFF69-DDED-4643-9C7A-C556BDBCB3B0}" destId="{8A48D44E-47BA-43B0-9B06-033C82B0A8CA}" srcOrd="1" destOrd="0" parTransId="{C5C849F7-98DA-4DF9-87FE-4E2C83C7B11C}" sibTransId="{1742CC76-19D5-47DC-96A6-4C9E578FF06F}"/>
    <dgm:cxn modelId="{9CB9A1D1-BE9C-4763-A700-0EB8DDDD1BE3}" type="presOf" srcId="{EE6706ED-8E5F-4A03-AD37-24C5051A4989}" destId="{6DD051B7-5B6C-4F90-BCAA-B89CEDB04B01}" srcOrd="0" destOrd="1" presId="urn:microsoft.com/office/officeart/2005/8/layout/vList2"/>
    <dgm:cxn modelId="{2D9B81EF-BFA8-4F9B-955F-33A4B512613A}" srcId="{7F2CC919-4F3A-4D3F-B2CA-EF0D8BA3B541}" destId="{EE6706ED-8E5F-4A03-AD37-24C5051A4989}" srcOrd="1" destOrd="0" parTransId="{58CDD7A6-19E6-48C8-8F7D-7AB6E1C36A73}" sibTransId="{08AEE1A2-7696-47A2-B0B9-8BC49F856338}"/>
    <dgm:cxn modelId="{629B8948-536B-4F40-A821-919C22746CDC}" type="presOf" srcId="{7F2CC919-4F3A-4D3F-B2CA-EF0D8BA3B541}" destId="{9EF0C540-F45C-4876-8768-9FA973407C8A}" srcOrd="0" destOrd="0" presId="urn:microsoft.com/office/officeart/2005/8/layout/vList2"/>
    <dgm:cxn modelId="{E1811E1E-E1DA-4D3A-B042-95557C0F8AC7}" srcId="{8A48D44E-47BA-43B0-9B06-033C82B0A8CA}" destId="{72583016-62F0-4A91-A862-32F2FBE6BBAE}" srcOrd="1" destOrd="0" parTransId="{CF18B6EA-D833-460E-B710-F948F525B92F}" sibTransId="{22034539-8043-49AB-AB6F-45B644759D8E}"/>
    <dgm:cxn modelId="{2CBA8DE6-E875-4CC3-8D13-B11D6EC7EA86}" srcId="{ACBEFF69-DDED-4643-9C7A-C556BDBCB3B0}" destId="{7F2CC919-4F3A-4D3F-B2CA-EF0D8BA3B541}" srcOrd="0" destOrd="0" parTransId="{9896FD91-AE33-4178-923E-26C2CD55ECEB}" sibTransId="{8B974DFE-CED7-4084-8D13-602C0DE8F4D3}"/>
    <dgm:cxn modelId="{A431F1EE-4741-4C4C-A4A4-D20318B2CE5C}" type="presParOf" srcId="{1F576768-13D8-4513-AA07-996113881E88}" destId="{9EF0C540-F45C-4876-8768-9FA973407C8A}" srcOrd="0" destOrd="0" presId="urn:microsoft.com/office/officeart/2005/8/layout/vList2"/>
    <dgm:cxn modelId="{383ACF53-1FA9-41F6-AC3A-50AC35289A83}" type="presParOf" srcId="{1F576768-13D8-4513-AA07-996113881E88}" destId="{6DD051B7-5B6C-4F90-BCAA-B89CEDB04B01}" srcOrd="1" destOrd="0" presId="urn:microsoft.com/office/officeart/2005/8/layout/vList2"/>
    <dgm:cxn modelId="{7042EB7A-25C8-4E1B-97E9-6B023EB8CD05}" type="presParOf" srcId="{1F576768-13D8-4513-AA07-996113881E88}" destId="{FADAD8AD-8BB3-428B-A8B2-3AED03CC6B18}" srcOrd="2" destOrd="0" presId="urn:microsoft.com/office/officeart/2005/8/layout/vList2"/>
    <dgm:cxn modelId="{312BCA22-124C-4B0F-BB1E-94463CBCF1CB}" type="presParOf" srcId="{1F576768-13D8-4513-AA07-996113881E88}" destId="{D63A6F95-BA34-44E1-8367-411EA67EE8AB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E04756E-2954-4478-BAEE-3B0BD4E9F3FE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315BF303-03B3-430E-AB7F-DB508AC63B63}">
      <dgm:prSet phldrT="[Text]"/>
      <dgm:spPr/>
      <dgm:t>
        <a:bodyPr/>
        <a:lstStyle/>
        <a:p>
          <a:r>
            <a:rPr lang="sr-Cyrl-RS" dirty="0" smtClean="0"/>
            <a:t>Предности </a:t>
          </a:r>
          <a:r>
            <a:rPr lang="sr-Latn-RS" dirty="0" smtClean="0"/>
            <a:t> </a:t>
          </a:r>
          <a:endParaRPr lang="en-US" dirty="0"/>
        </a:p>
      </dgm:t>
    </dgm:pt>
    <dgm:pt modelId="{7E98F63F-761E-4367-8528-CCFBEDD83B25}" type="parTrans" cxnId="{AEDA5BBB-7C67-4BEC-9CDF-74D4578B6870}">
      <dgm:prSet/>
      <dgm:spPr/>
      <dgm:t>
        <a:bodyPr/>
        <a:lstStyle/>
        <a:p>
          <a:endParaRPr lang="en-US"/>
        </a:p>
      </dgm:t>
    </dgm:pt>
    <dgm:pt modelId="{FBB07A1B-1017-47C2-B5AF-4B9ED7BD0DCF}" type="sibTrans" cxnId="{AEDA5BBB-7C67-4BEC-9CDF-74D4578B6870}">
      <dgm:prSet/>
      <dgm:spPr/>
      <dgm:t>
        <a:bodyPr/>
        <a:lstStyle/>
        <a:p>
          <a:endParaRPr lang="en-US"/>
        </a:p>
      </dgm:t>
    </dgm:pt>
    <dgm:pt modelId="{7A9C74B0-8AD5-4506-903C-3CF01A639197}">
      <dgm:prSet phldrT="[Text]"/>
      <dgm:spPr/>
      <dgm:t>
        <a:bodyPr/>
        <a:lstStyle/>
        <a:p>
          <a:r>
            <a:rPr lang="ru-RU" dirty="0" smtClean="0"/>
            <a:t>Активна компонента слабо компресибилна и нестабилна у присуству влаге или топлоте</a:t>
          </a:r>
          <a:endParaRPr lang="en-US" dirty="0"/>
        </a:p>
      </dgm:t>
    </dgm:pt>
    <dgm:pt modelId="{BED2305F-CAF2-4BF9-950A-3B0811E4621A}" type="parTrans" cxnId="{E634D27B-0B74-4715-9B53-FED7EF3B4631}">
      <dgm:prSet/>
      <dgm:spPr/>
      <dgm:t>
        <a:bodyPr/>
        <a:lstStyle/>
        <a:p>
          <a:endParaRPr lang="en-US"/>
        </a:p>
      </dgm:t>
    </dgm:pt>
    <dgm:pt modelId="{90E0583F-95E1-47C5-94FC-4FB9D96307E1}" type="sibTrans" cxnId="{E634D27B-0B74-4715-9B53-FED7EF3B4631}">
      <dgm:prSet/>
      <dgm:spPr/>
      <dgm:t>
        <a:bodyPr/>
        <a:lstStyle/>
        <a:p>
          <a:endParaRPr lang="en-US"/>
        </a:p>
      </dgm:t>
    </dgm:pt>
    <dgm:pt modelId="{3D1F7DD3-1BC5-488E-BC1D-1D2AE3CFE64B}">
      <dgm:prSet phldrT="[Text]"/>
      <dgm:spPr/>
      <dgm:t>
        <a:bodyPr/>
        <a:lstStyle/>
        <a:p>
          <a:r>
            <a:rPr lang="sr-Cyrl-RS" dirty="0" smtClean="0"/>
            <a:t>Недостаци </a:t>
          </a:r>
          <a:r>
            <a:rPr lang="sr-Latn-RS" dirty="0" smtClean="0"/>
            <a:t> </a:t>
          </a:r>
          <a:endParaRPr lang="en-US" dirty="0"/>
        </a:p>
      </dgm:t>
    </dgm:pt>
    <dgm:pt modelId="{034DAAC9-71D5-4F60-B92D-183C13332347}" type="parTrans" cxnId="{BC643E56-8284-4216-AC9A-80EA09209E47}">
      <dgm:prSet/>
      <dgm:spPr/>
      <dgm:t>
        <a:bodyPr/>
        <a:lstStyle/>
        <a:p>
          <a:endParaRPr lang="en-US"/>
        </a:p>
      </dgm:t>
    </dgm:pt>
    <dgm:pt modelId="{93267C0D-01A8-4B35-8FC8-10B39B072CD9}" type="sibTrans" cxnId="{BC643E56-8284-4216-AC9A-80EA09209E47}">
      <dgm:prSet/>
      <dgm:spPr/>
      <dgm:t>
        <a:bodyPr/>
        <a:lstStyle/>
        <a:p>
          <a:endParaRPr lang="en-US"/>
        </a:p>
      </dgm:t>
    </dgm:pt>
    <dgm:pt modelId="{383FA996-6922-4283-9D31-2DC9EE31EF2E}">
      <dgm:prSet phldrT="[Text]"/>
      <dgm:spPr/>
      <dgm:t>
        <a:bodyPr/>
        <a:lstStyle/>
        <a:p>
          <a:r>
            <a:rPr lang="ru-RU" dirty="0" smtClean="0"/>
            <a:t>Ствара се велика количина прашине</a:t>
          </a:r>
          <a:endParaRPr lang="en-US" dirty="0"/>
        </a:p>
      </dgm:t>
    </dgm:pt>
    <dgm:pt modelId="{75A9472A-1126-422E-B34E-CF61E9BC31B8}" type="parTrans" cxnId="{1B9F2FCF-F5D4-4980-933D-883E87865A64}">
      <dgm:prSet/>
      <dgm:spPr/>
      <dgm:t>
        <a:bodyPr/>
        <a:lstStyle/>
        <a:p>
          <a:endParaRPr lang="en-US"/>
        </a:p>
      </dgm:t>
    </dgm:pt>
    <dgm:pt modelId="{1AFACD6D-CA91-4BB8-A642-77B6F5D6773D}" type="sibTrans" cxnId="{1B9F2FCF-F5D4-4980-933D-883E87865A64}">
      <dgm:prSet/>
      <dgm:spPr/>
      <dgm:t>
        <a:bodyPr/>
        <a:lstStyle/>
        <a:p>
          <a:endParaRPr lang="en-US"/>
        </a:p>
      </dgm:t>
    </dgm:pt>
    <dgm:pt modelId="{21A7DCD4-8B33-4DEC-A894-5FF9B85F0381}">
      <dgm:prSet/>
      <dgm:spPr/>
      <dgm:t>
        <a:bodyPr/>
        <a:lstStyle/>
        <a:p>
          <a:r>
            <a:rPr lang="ru-RU" dirty="0" smtClean="0"/>
            <a:t>Потребно је мање простора него код влажне</a:t>
          </a:r>
          <a:endParaRPr lang="en-US" dirty="0" smtClean="0"/>
        </a:p>
      </dgm:t>
    </dgm:pt>
    <dgm:pt modelId="{2AD84125-E7F1-46FC-9B96-30E42E483799}" type="parTrans" cxnId="{07BE4E78-1152-447A-B9FB-F1A091052053}">
      <dgm:prSet/>
      <dgm:spPr/>
      <dgm:t>
        <a:bodyPr/>
        <a:lstStyle/>
        <a:p>
          <a:endParaRPr lang="en-US"/>
        </a:p>
      </dgm:t>
    </dgm:pt>
    <dgm:pt modelId="{A86962DF-12DD-4C95-B66A-0E4744E423AF}" type="sibTrans" cxnId="{07BE4E78-1152-447A-B9FB-F1A091052053}">
      <dgm:prSet/>
      <dgm:spPr/>
      <dgm:t>
        <a:bodyPr/>
        <a:lstStyle/>
        <a:p>
          <a:endParaRPr lang="en-US"/>
        </a:p>
      </dgm:t>
    </dgm:pt>
    <dgm:pt modelId="{7DE245A0-318B-48C3-9B51-08F737AAE152}">
      <dgm:prSet/>
      <dgm:spPr/>
      <dgm:t>
        <a:bodyPr/>
        <a:lstStyle/>
        <a:p>
          <a:r>
            <a:rPr lang="sr-Cyrl-RS" dirty="0" smtClean="0"/>
            <a:t>Омогућена серијска гранулација</a:t>
          </a:r>
          <a:endParaRPr lang="en-US" dirty="0" smtClean="0"/>
        </a:p>
      </dgm:t>
    </dgm:pt>
    <dgm:pt modelId="{0C888F7F-B6D0-47F1-899B-C9DBE691FD92}" type="parTrans" cxnId="{AF1016B3-90A4-445B-BA6E-77ADD3DD6E36}">
      <dgm:prSet/>
      <dgm:spPr/>
      <dgm:t>
        <a:bodyPr/>
        <a:lstStyle/>
        <a:p>
          <a:endParaRPr lang="en-US"/>
        </a:p>
      </dgm:t>
    </dgm:pt>
    <dgm:pt modelId="{FEB9DFE7-522A-4383-B7AC-097CB83536E2}" type="sibTrans" cxnId="{AF1016B3-90A4-445B-BA6E-77ADD3DD6E36}">
      <dgm:prSet/>
      <dgm:spPr/>
      <dgm:t>
        <a:bodyPr/>
        <a:lstStyle/>
        <a:p>
          <a:endParaRPr lang="en-US"/>
        </a:p>
      </dgm:t>
    </dgm:pt>
    <dgm:pt modelId="{B2F67E99-BFB5-4A6A-8ECF-E4F0A826B428}">
      <dgm:prSet/>
      <dgm:spPr/>
      <dgm:t>
        <a:bodyPr/>
        <a:lstStyle/>
        <a:p>
          <a:r>
            <a:rPr lang="ru-RU" dirty="0" smtClean="0"/>
            <a:t>Грануле високог квалитета (добра механичка чврстина, уједначена величина и облик зрна)</a:t>
          </a:r>
          <a:endParaRPr lang="en-US" dirty="0" smtClean="0"/>
        </a:p>
      </dgm:t>
    </dgm:pt>
    <dgm:pt modelId="{2CBAA747-9E4E-4A9B-A639-21ACE59B8CE6}" type="parTrans" cxnId="{14B0360C-5C50-437A-AE65-F172CC88D548}">
      <dgm:prSet/>
      <dgm:spPr/>
      <dgm:t>
        <a:bodyPr/>
        <a:lstStyle/>
        <a:p>
          <a:endParaRPr lang="en-US"/>
        </a:p>
      </dgm:t>
    </dgm:pt>
    <dgm:pt modelId="{DE6E7329-8A2B-4321-A17C-97EC7FBDF15F}" type="sibTrans" cxnId="{14B0360C-5C50-437A-AE65-F172CC88D548}">
      <dgm:prSet/>
      <dgm:spPr/>
      <dgm:t>
        <a:bodyPr/>
        <a:lstStyle/>
        <a:p>
          <a:endParaRPr lang="en-US"/>
        </a:p>
      </dgm:t>
    </dgm:pt>
    <dgm:pt modelId="{2444CD56-F7D8-4B90-9F1A-5154F07B492F}">
      <dgm:prSet/>
      <dgm:spPr/>
      <dgm:t>
        <a:bodyPr/>
        <a:lstStyle/>
        <a:p>
          <a:r>
            <a:rPr lang="sr-Cyrl-RS" dirty="0" smtClean="0"/>
            <a:t>Смањени трошкови</a:t>
          </a:r>
          <a:endParaRPr lang="en-US" dirty="0" smtClean="0"/>
        </a:p>
      </dgm:t>
    </dgm:pt>
    <dgm:pt modelId="{74B00ECA-F03B-4B36-B355-C1927A629D7D}" type="parTrans" cxnId="{324339D5-0A0E-49E2-9ADB-1188CAC72C39}">
      <dgm:prSet/>
      <dgm:spPr/>
      <dgm:t>
        <a:bodyPr/>
        <a:lstStyle/>
        <a:p>
          <a:endParaRPr lang="en-US"/>
        </a:p>
      </dgm:t>
    </dgm:pt>
    <dgm:pt modelId="{5660B6ED-C779-4B12-B279-D49E33662154}" type="sibTrans" cxnId="{324339D5-0A0E-49E2-9ADB-1188CAC72C39}">
      <dgm:prSet/>
      <dgm:spPr/>
      <dgm:t>
        <a:bodyPr/>
        <a:lstStyle/>
        <a:p>
          <a:endParaRPr lang="en-US"/>
        </a:p>
      </dgm:t>
    </dgm:pt>
    <dgm:pt modelId="{5EE0918F-6D20-4485-A675-D95A3004469D}">
      <dgm:prSet/>
      <dgm:spPr/>
      <dgm:t>
        <a:bodyPr/>
        <a:lstStyle/>
        <a:p>
          <a:r>
            <a:rPr lang="ru-RU" dirty="0" smtClean="0"/>
            <a:t>Може доћи до повећања статичког наелектрисања</a:t>
          </a:r>
          <a:endParaRPr lang="en-US" dirty="0" smtClean="0"/>
        </a:p>
      </dgm:t>
    </dgm:pt>
    <dgm:pt modelId="{BA9A6715-3F7C-4408-B3D7-DD5F2C418038}" type="parTrans" cxnId="{5CC1ECFE-A250-4B78-A271-59A896488420}">
      <dgm:prSet/>
      <dgm:spPr/>
      <dgm:t>
        <a:bodyPr/>
        <a:lstStyle/>
        <a:p>
          <a:endParaRPr lang="en-US"/>
        </a:p>
      </dgm:t>
    </dgm:pt>
    <dgm:pt modelId="{881BCE75-E0AA-479A-9AA5-638790CFEAE9}" type="sibTrans" cxnId="{5CC1ECFE-A250-4B78-A271-59A896488420}">
      <dgm:prSet/>
      <dgm:spPr/>
      <dgm:t>
        <a:bodyPr/>
        <a:lstStyle/>
        <a:p>
          <a:endParaRPr lang="en-US"/>
        </a:p>
      </dgm:t>
    </dgm:pt>
    <dgm:pt modelId="{5594589B-E32F-416E-B9D3-34CAE1DC0203}">
      <dgm:prSet/>
      <dgm:spPr/>
      <dgm:t>
        <a:bodyPr/>
        <a:lstStyle/>
        <a:p>
          <a:r>
            <a:rPr lang="sr-Cyrl-RS" dirty="0" smtClean="0"/>
            <a:t>Повећана могућност унакрсне контаминације</a:t>
          </a:r>
          <a:endParaRPr lang="en-US" dirty="0" smtClean="0"/>
        </a:p>
      </dgm:t>
    </dgm:pt>
    <dgm:pt modelId="{8DD8C89E-FA87-4BC3-AE38-FF8F8621E53B}" type="parTrans" cxnId="{85F0D9E4-97B9-4A88-800F-9F69E5A2D336}">
      <dgm:prSet/>
      <dgm:spPr/>
      <dgm:t>
        <a:bodyPr/>
        <a:lstStyle/>
        <a:p>
          <a:endParaRPr lang="en-US"/>
        </a:p>
      </dgm:t>
    </dgm:pt>
    <dgm:pt modelId="{557481C3-724F-48D4-9F2D-FA44977FC7F0}" type="sibTrans" cxnId="{85F0D9E4-97B9-4A88-800F-9F69E5A2D336}">
      <dgm:prSet/>
      <dgm:spPr/>
      <dgm:t>
        <a:bodyPr/>
        <a:lstStyle/>
        <a:p>
          <a:endParaRPr lang="en-US"/>
        </a:p>
      </dgm:t>
    </dgm:pt>
    <dgm:pt modelId="{6E66B4D9-4E8B-436E-9BC2-46223EE096F3}" type="pres">
      <dgm:prSet presAssocID="{8E04756E-2954-4478-BAEE-3B0BD4E9F3F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3BA4A6A-8A57-435A-A762-B637E22E3F1D}" type="pres">
      <dgm:prSet presAssocID="{315BF303-03B3-430E-AB7F-DB508AC63B63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5EE4FC-2E94-4AEF-B73F-263FFDD11622}" type="pres">
      <dgm:prSet presAssocID="{315BF303-03B3-430E-AB7F-DB508AC63B63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1B9AB9-079B-4621-8D2C-C90CCFF89453}" type="pres">
      <dgm:prSet presAssocID="{3D1F7DD3-1BC5-488E-BC1D-1D2AE3CFE64B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B29305-6FCA-4CC4-B1EF-59D3C61AE353}" type="pres">
      <dgm:prSet presAssocID="{3D1F7DD3-1BC5-488E-BC1D-1D2AE3CFE64B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6872422-E9A1-438D-A53D-F45EB0C5D50D}" type="presOf" srcId="{7A9C74B0-8AD5-4506-903C-3CF01A639197}" destId="{1E5EE4FC-2E94-4AEF-B73F-263FFDD11622}" srcOrd="0" destOrd="0" presId="urn:microsoft.com/office/officeart/2005/8/layout/vList2"/>
    <dgm:cxn modelId="{1B9F2FCF-F5D4-4980-933D-883E87865A64}" srcId="{3D1F7DD3-1BC5-488E-BC1D-1D2AE3CFE64B}" destId="{383FA996-6922-4283-9D31-2DC9EE31EF2E}" srcOrd="0" destOrd="0" parTransId="{75A9472A-1126-422E-B34E-CF61E9BC31B8}" sibTransId="{1AFACD6D-CA91-4BB8-A642-77B6F5D6773D}"/>
    <dgm:cxn modelId="{E634D27B-0B74-4715-9B53-FED7EF3B4631}" srcId="{315BF303-03B3-430E-AB7F-DB508AC63B63}" destId="{7A9C74B0-8AD5-4506-903C-3CF01A639197}" srcOrd="0" destOrd="0" parTransId="{BED2305F-CAF2-4BF9-950A-3B0811E4621A}" sibTransId="{90E0583F-95E1-47C5-94FC-4FB9D96307E1}"/>
    <dgm:cxn modelId="{37F277EF-C05A-4C68-BECB-761BAD5C1FB1}" type="presOf" srcId="{315BF303-03B3-430E-AB7F-DB508AC63B63}" destId="{23BA4A6A-8A57-435A-A762-B637E22E3F1D}" srcOrd="0" destOrd="0" presId="urn:microsoft.com/office/officeart/2005/8/layout/vList2"/>
    <dgm:cxn modelId="{1B94AEB6-D317-4C37-B9C7-2D5F919AD1A2}" type="presOf" srcId="{B2F67E99-BFB5-4A6A-8ECF-E4F0A826B428}" destId="{1E5EE4FC-2E94-4AEF-B73F-263FFDD11622}" srcOrd="0" destOrd="3" presId="urn:microsoft.com/office/officeart/2005/8/layout/vList2"/>
    <dgm:cxn modelId="{C44DDED0-36CF-44A3-97B4-0887EC715060}" type="presOf" srcId="{5EE0918F-6D20-4485-A675-D95A3004469D}" destId="{05B29305-6FCA-4CC4-B1EF-59D3C61AE353}" srcOrd="0" destOrd="1" presId="urn:microsoft.com/office/officeart/2005/8/layout/vList2"/>
    <dgm:cxn modelId="{85F0D9E4-97B9-4A88-800F-9F69E5A2D336}" srcId="{3D1F7DD3-1BC5-488E-BC1D-1D2AE3CFE64B}" destId="{5594589B-E32F-416E-B9D3-34CAE1DC0203}" srcOrd="2" destOrd="0" parTransId="{8DD8C89E-FA87-4BC3-AE38-FF8F8621E53B}" sibTransId="{557481C3-724F-48D4-9F2D-FA44977FC7F0}"/>
    <dgm:cxn modelId="{D18B5664-2089-4345-A4C9-ECA2BA28BC24}" type="presOf" srcId="{5594589B-E32F-416E-B9D3-34CAE1DC0203}" destId="{05B29305-6FCA-4CC4-B1EF-59D3C61AE353}" srcOrd="0" destOrd="2" presId="urn:microsoft.com/office/officeart/2005/8/layout/vList2"/>
    <dgm:cxn modelId="{5CC1ECFE-A250-4B78-A271-59A896488420}" srcId="{3D1F7DD3-1BC5-488E-BC1D-1D2AE3CFE64B}" destId="{5EE0918F-6D20-4485-A675-D95A3004469D}" srcOrd="1" destOrd="0" parTransId="{BA9A6715-3F7C-4408-B3D7-DD5F2C418038}" sibTransId="{881BCE75-E0AA-479A-9AA5-638790CFEAE9}"/>
    <dgm:cxn modelId="{AF1016B3-90A4-445B-BA6E-77ADD3DD6E36}" srcId="{315BF303-03B3-430E-AB7F-DB508AC63B63}" destId="{7DE245A0-318B-48C3-9B51-08F737AAE152}" srcOrd="2" destOrd="0" parTransId="{0C888F7F-B6D0-47F1-899B-C9DBE691FD92}" sibTransId="{FEB9DFE7-522A-4383-B7AC-097CB83536E2}"/>
    <dgm:cxn modelId="{AEDA5BBB-7C67-4BEC-9CDF-74D4578B6870}" srcId="{8E04756E-2954-4478-BAEE-3B0BD4E9F3FE}" destId="{315BF303-03B3-430E-AB7F-DB508AC63B63}" srcOrd="0" destOrd="0" parTransId="{7E98F63F-761E-4367-8528-CCFBEDD83B25}" sibTransId="{FBB07A1B-1017-47C2-B5AF-4B9ED7BD0DCF}"/>
    <dgm:cxn modelId="{3BC69BDD-4213-4F8C-AA11-FC8C0BA9F80C}" type="presOf" srcId="{3D1F7DD3-1BC5-488E-BC1D-1D2AE3CFE64B}" destId="{D31B9AB9-079B-4621-8D2C-C90CCFF89453}" srcOrd="0" destOrd="0" presId="urn:microsoft.com/office/officeart/2005/8/layout/vList2"/>
    <dgm:cxn modelId="{1F6C7765-D540-4941-AFB0-377532E05ED4}" type="presOf" srcId="{21A7DCD4-8B33-4DEC-A894-5FF9B85F0381}" destId="{1E5EE4FC-2E94-4AEF-B73F-263FFDD11622}" srcOrd="0" destOrd="1" presId="urn:microsoft.com/office/officeart/2005/8/layout/vList2"/>
    <dgm:cxn modelId="{324339D5-0A0E-49E2-9ADB-1188CAC72C39}" srcId="{315BF303-03B3-430E-AB7F-DB508AC63B63}" destId="{2444CD56-F7D8-4B90-9F1A-5154F07B492F}" srcOrd="4" destOrd="0" parTransId="{74B00ECA-F03B-4B36-B355-C1927A629D7D}" sibTransId="{5660B6ED-C779-4B12-B279-D49E33662154}"/>
    <dgm:cxn modelId="{BC643E56-8284-4216-AC9A-80EA09209E47}" srcId="{8E04756E-2954-4478-BAEE-3B0BD4E9F3FE}" destId="{3D1F7DD3-1BC5-488E-BC1D-1D2AE3CFE64B}" srcOrd="1" destOrd="0" parTransId="{034DAAC9-71D5-4F60-B92D-183C13332347}" sibTransId="{93267C0D-01A8-4B35-8FC8-10B39B072CD9}"/>
    <dgm:cxn modelId="{CFC90959-5D30-469E-80F0-32C3304F88D1}" type="presOf" srcId="{2444CD56-F7D8-4B90-9F1A-5154F07B492F}" destId="{1E5EE4FC-2E94-4AEF-B73F-263FFDD11622}" srcOrd="0" destOrd="4" presId="urn:microsoft.com/office/officeart/2005/8/layout/vList2"/>
    <dgm:cxn modelId="{4AABF7B2-71FE-4A5D-8A21-D99C4610FFC1}" type="presOf" srcId="{8E04756E-2954-4478-BAEE-3B0BD4E9F3FE}" destId="{6E66B4D9-4E8B-436E-9BC2-46223EE096F3}" srcOrd="0" destOrd="0" presId="urn:microsoft.com/office/officeart/2005/8/layout/vList2"/>
    <dgm:cxn modelId="{C93E7A99-FBE0-41D2-B0ED-86C1648BE00D}" type="presOf" srcId="{7DE245A0-318B-48C3-9B51-08F737AAE152}" destId="{1E5EE4FC-2E94-4AEF-B73F-263FFDD11622}" srcOrd="0" destOrd="2" presId="urn:microsoft.com/office/officeart/2005/8/layout/vList2"/>
    <dgm:cxn modelId="{14B0360C-5C50-437A-AE65-F172CC88D548}" srcId="{315BF303-03B3-430E-AB7F-DB508AC63B63}" destId="{B2F67E99-BFB5-4A6A-8ECF-E4F0A826B428}" srcOrd="3" destOrd="0" parTransId="{2CBAA747-9E4E-4A9B-A639-21ACE59B8CE6}" sibTransId="{DE6E7329-8A2B-4321-A17C-97EC7FBDF15F}"/>
    <dgm:cxn modelId="{C38BF5C7-1785-4E9F-8B85-829CE58120FA}" type="presOf" srcId="{383FA996-6922-4283-9D31-2DC9EE31EF2E}" destId="{05B29305-6FCA-4CC4-B1EF-59D3C61AE353}" srcOrd="0" destOrd="0" presId="urn:microsoft.com/office/officeart/2005/8/layout/vList2"/>
    <dgm:cxn modelId="{07BE4E78-1152-447A-B9FB-F1A091052053}" srcId="{315BF303-03B3-430E-AB7F-DB508AC63B63}" destId="{21A7DCD4-8B33-4DEC-A894-5FF9B85F0381}" srcOrd="1" destOrd="0" parTransId="{2AD84125-E7F1-46FC-9B96-30E42E483799}" sibTransId="{A86962DF-12DD-4C95-B66A-0E4744E423AF}"/>
    <dgm:cxn modelId="{DD9726F2-B59C-4405-A4FB-6526BC890BC8}" type="presParOf" srcId="{6E66B4D9-4E8B-436E-9BC2-46223EE096F3}" destId="{23BA4A6A-8A57-435A-A762-B637E22E3F1D}" srcOrd="0" destOrd="0" presId="urn:microsoft.com/office/officeart/2005/8/layout/vList2"/>
    <dgm:cxn modelId="{E238340D-1B5D-4922-838C-D35A40B85B74}" type="presParOf" srcId="{6E66B4D9-4E8B-436E-9BC2-46223EE096F3}" destId="{1E5EE4FC-2E94-4AEF-B73F-263FFDD11622}" srcOrd="1" destOrd="0" presId="urn:microsoft.com/office/officeart/2005/8/layout/vList2"/>
    <dgm:cxn modelId="{C63B2CC9-8A33-4D55-8C30-265C44274B72}" type="presParOf" srcId="{6E66B4D9-4E8B-436E-9BC2-46223EE096F3}" destId="{D31B9AB9-079B-4621-8D2C-C90CCFF89453}" srcOrd="2" destOrd="0" presId="urn:microsoft.com/office/officeart/2005/8/layout/vList2"/>
    <dgm:cxn modelId="{C8F39C5D-1C66-4A0A-A564-C1FFEE0177AF}" type="presParOf" srcId="{6E66B4D9-4E8B-436E-9BC2-46223EE096F3}" destId="{05B29305-6FCA-4CC4-B1EF-59D3C61AE353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EB31F9D-E3DF-48B6-A2CD-293E3496048D}">
      <dsp:nvSpPr>
        <dsp:cNvPr id="0" name=""/>
        <dsp:cNvSpPr/>
      </dsp:nvSpPr>
      <dsp:spPr>
        <a:xfrm>
          <a:off x="0" y="269459"/>
          <a:ext cx="8504238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B28D99-DC5B-4072-B774-E705070E5D70}">
      <dsp:nvSpPr>
        <dsp:cNvPr id="0" name=""/>
        <dsp:cNvSpPr/>
      </dsp:nvSpPr>
      <dsp:spPr>
        <a:xfrm>
          <a:off x="425211" y="18539"/>
          <a:ext cx="5952966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5008" tIns="0" rIns="225008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С</a:t>
          </a:r>
          <a:r>
            <a:rPr lang="sr-Cyrl-RS" sz="1700" kern="1200" dirty="0" smtClean="0"/>
            <a:t>табилност (хемијска, физичка, микробиолошка)</a:t>
          </a:r>
          <a:endParaRPr lang="en-US" sz="1700" kern="1200" dirty="0"/>
        </a:p>
      </dsp:txBody>
      <dsp:txXfrm>
        <a:off x="425211" y="18539"/>
        <a:ext cx="5952966" cy="501840"/>
      </dsp:txXfrm>
    </dsp:sp>
    <dsp:sp modelId="{839C7ECA-954A-4E5F-8C7D-9F280041C8DC}">
      <dsp:nvSpPr>
        <dsp:cNvPr id="0" name=""/>
        <dsp:cNvSpPr/>
      </dsp:nvSpPr>
      <dsp:spPr>
        <a:xfrm>
          <a:off x="0" y="1040579"/>
          <a:ext cx="8504238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A7AFFC-D4E7-4E5E-9C3B-6F81FBD13A9B}">
      <dsp:nvSpPr>
        <dsp:cNvPr id="0" name=""/>
        <dsp:cNvSpPr/>
      </dsp:nvSpPr>
      <dsp:spPr>
        <a:xfrm>
          <a:off x="425211" y="789659"/>
          <a:ext cx="5952966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5008" tIns="0" rIns="225008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700" kern="1200" dirty="0" smtClean="0"/>
            <a:t>Прецизно дозирање, погодне за пацијента</a:t>
          </a:r>
          <a:endParaRPr lang="en-US" sz="1700" kern="1200" dirty="0"/>
        </a:p>
      </dsp:txBody>
      <dsp:txXfrm>
        <a:off x="425211" y="789659"/>
        <a:ext cx="5952966" cy="501840"/>
      </dsp:txXfrm>
    </dsp:sp>
    <dsp:sp modelId="{7CDAC539-F529-44E7-97AF-623F9F767E83}">
      <dsp:nvSpPr>
        <dsp:cNvPr id="0" name=""/>
        <dsp:cNvSpPr/>
      </dsp:nvSpPr>
      <dsp:spPr>
        <a:xfrm>
          <a:off x="0" y="1811700"/>
          <a:ext cx="8504238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600EE3-4E9C-4590-BD89-95919103360B}">
      <dsp:nvSpPr>
        <dsp:cNvPr id="0" name=""/>
        <dsp:cNvSpPr/>
      </dsp:nvSpPr>
      <dsp:spPr>
        <a:xfrm>
          <a:off x="425211" y="1560779"/>
          <a:ext cx="5952966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5008" tIns="0" rIns="225008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Л</a:t>
          </a:r>
          <a:r>
            <a:rPr lang="sr-Cyrl-RS" sz="1700" kern="1200" dirty="0" smtClean="0"/>
            <a:t>аке су, компактне</a:t>
          </a:r>
          <a:endParaRPr lang="en-US" sz="1700" kern="1200" dirty="0"/>
        </a:p>
      </dsp:txBody>
      <dsp:txXfrm>
        <a:off x="425211" y="1560779"/>
        <a:ext cx="5952966" cy="501840"/>
      </dsp:txXfrm>
    </dsp:sp>
    <dsp:sp modelId="{670FB1C4-444E-4C5C-819E-9D60AEE51811}">
      <dsp:nvSpPr>
        <dsp:cNvPr id="0" name=""/>
        <dsp:cNvSpPr/>
      </dsp:nvSpPr>
      <dsp:spPr>
        <a:xfrm>
          <a:off x="0" y="2582820"/>
          <a:ext cx="8504238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F5F7CF-B2B9-45D3-ABC8-FF0F3472F6EB}">
      <dsp:nvSpPr>
        <dsp:cNvPr id="0" name=""/>
        <dsp:cNvSpPr/>
      </dsp:nvSpPr>
      <dsp:spPr>
        <a:xfrm>
          <a:off x="425211" y="2331900"/>
          <a:ext cx="5952966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5008" tIns="0" rIns="225008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Ј</a:t>
          </a:r>
          <a:r>
            <a:rPr lang="sr-Cyrl-RS" sz="1700" kern="1200" dirty="0" smtClean="0"/>
            <a:t>едноставна индентификација, паковање и транспорт</a:t>
          </a:r>
          <a:endParaRPr lang="en-US" sz="1700" kern="1200" dirty="0"/>
        </a:p>
      </dsp:txBody>
      <dsp:txXfrm>
        <a:off x="425211" y="2331900"/>
        <a:ext cx="5952966" cy="501840"/>
      </dsp:txXfrm>
    </dsp:sp>
    <dsp:sp modelId="{84AE6E3E-F51A-4D1F-AECA-E33FDCB6678F}">
      <dsp:nvSpPr>
        <dsp:cNvPr id="0" name=""/>
        <dsp:cNvSpPr/>
      </dsp:nvSpPr>
      <dsp:spPr>
        <a:xfrm>
          <a:off x="0" y="3353939"/>
          <a:ext cx="8504238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676E34-C4A7-446F-8B5A-CD4E3B6DF0A3}">
      <dsp:nvSpPr>
        <dsp:cNvPr id="0" name=""/>
        <dsp:cNvSpPr/>
      </dsp:nvSpPr>
      <dsp:spPr>
        <a:xfrm>
          <a:off x="425211" y="3103019"/>
          <a:ext cx="5952966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5008" tIns="0" rIns="225008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М</a:t>
          </a:r>
          <a:r>
            <a:rPr lang="sr-Cyrl-RS" sz="1700" kern="1200" dirty="0" smtClean="0"/>
            <a:t>есто и дужина деловања лека могу бити контролисани</a:t>
          </a:r>
          <a:endParaRPr lang="en-US" sz="1700" kern="1200" dirty="0"/>
        </a:p>
      </dsp:txBody>
      <dsp:txXfrm>
        <a:off x="425211" y="3103019"/>
        <a:ext cx="5952966" cy="501840"/>
      </dsp:txXfrm>
    </dsp:sp>
    <dsp:sp modelId="{E6042E05-2A4D-4B9F-B47C-48A3762D05A8}">
      <dsp:nvSpPr>
        <dsp:cNvPr id="0" name=""/>
        <dsp:cNvSpPr/>
      </dsp:nvSpPr>
      <dsp:spPr>
        <a:xfrm>
          <a:off x="0" y="4125060"/>
          <a:ext cx="8504238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28EFB9-09E1-4692-B48F-E0DB92034A43}">
      <dsp:nvSpPr>
        <dsp:cNvPr id="0" name=""/>
        <dsp:cNvSpPr/>
      </dsp:nvSpPr>
      <dsp:spPr>
        <a:xfrm>
          <a:off x="425211" y="3874140"/>
          <a:ext cx="5952966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5008" tIns="0" rIns="225008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700" kern="1200" dirty="0" smtClean="0"/>
            <a:t>Ниска цена</a:t>
          </a:r>
          <a:endParaRPr lang="en-US" sz="1700" kern="1200" dirty="0"/>
        </a:p>
      </dsp:txBody>
      <dsp:txXfrm>
        <a:off x="425211" y="3874140"/>
        <a:ext cx="5952966" cy="50184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84A2869-ECDD-40EF-8809-EE88E646990B}">
      <dsp:nvSpPr>
        <dsp:cNvPr id="0" name=""/>
        <dsp:cNvSpPr/>
      </dsp:nvSpPr>
      <dsp:spPr>
        <a:xfrm>
          <a:off x="311190" y="0"/>
          <a:ext cx="7881857" cy="4926161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44E450-5A27-4F63-AE3F-B3B5AF796051}">
      <dsp:nvSpPr>
        <dsp:cNvPr id="0" name=""/>
        <dsp:cNvSpPr/>
      </dsp:nvSpPr>
      <dsp:spPr>
        <a:xfrm>
          <a:off x="1312186" y="3400036"/>
          <a:ext cx="204928" cy="2049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68E535-E96E-4FEE-8CE8-D8D792C6939A}">
      <dsp:nvSpPr>
        <dsp:cNvPr id="0" name=""/>
        <dsp:cNvSpPr/>
      </dsp:nvSpPr>
      <dsp:spPr>
        <a:xfrm>
          <a:off x="1414650" y="3502500"/>
          <a:ext cx="1836472" cy="14236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587" tIns="0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600" kern="1200" dirty="0" smtClean="0">
              <a:latin typeface="Times New Roman" pitchFamily="18" charset="0"/>
              <a:cs typeface="Times New Roman" pitchFamily="18" charset="0"/>
            </a:rPr>
            <a:t>Тешко компримовање супстанци аморфне природе или волуминозне</a:t>
          </a:r>
          <a:endParaRPr lang="en-US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414650" y="3502500"/>
        <a:ext cx="1836472" cy="1423660"/>
      </dsp:txXfrm>
    </dsp:sp>
    <dsp:sp modelId="{175588B9-C2B2-4EE7-87B7-FF7577D7D081}">
      <dsp:nvSpPr>
        <dsp:cNvPr id="0" name=""/>
        <dsp:cNvSpPr/>
      </dsp:nvSpPr>
      <dsp:spPr>
        <a:xfrm>
          <a:off x="3121072" y="2061105"/>
          <a:ext cx="370447" cy="37044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705DD4-25AE-4FE5-9E20-78C6DB59EB1D}">
      <dsp:nvSpPr>
        <dsp:cNvPr id="0" name=""/>
        <dsp:cNvSpPr/>
      </dsp:nvSpPr>
      <dsp:spPr>
        <a:xfrm>
          <a:off x="3306296" y="2246329"/>
          <a:ext cx="1891645" cy="26798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6292" tIns="0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Н</a:t>
          </a:r>
          <a:r>
            <a:rPr lang="sr-Cyrl-RS" sz="1600" kern="1200" dirty="0" smtClean="0">
              <a:latin typeface="Times New Roman" pitchFamily="18" charset="0"/>
              <a:cs typeface="Times New Roman" pitchFamily="18" charset="0"/>
            </a:rPr>
            <a:t>естабилност лековите супстанце у току процеса израде</a:t>
          </a:r>
          <a:endParaRPr lang="en-US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306296" y="2246329"/>
        <a:ext cx="1891645" cy="2679831"/>
      </dsp:txXfrm>
    </dsp:sp>
    <dsp:sp modelId="{22757B10-8C34-4760-9418-A26E1840D3FF}">
      <dsp:nvSpPr>
        <dsp:cNvPr id="0" name=""/>
        <dsp:cNvSpPr/>
      </dsp:nvSpPr>
      <dsp:spPr>
        <a:xfrm>
          <a:off x="5296465" y="1246318"/>
          <a:ext cx="512320" cy="5123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4F946B-BD85-4824-8687-2286F2BA2D0D}">
      <dsp:nvSpPr>
        <dsp:cNvPr id="0" name=""/>
        <dsp:cNvSpPr/>
      </dsp:nvSpPr>
      <dsp:spPr>
        <a:xfrm>
          <a:off x="5552625" y="1502479"/>
          <a:ext cx="1891645" cy="34236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1468" tIns="0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600" kern="1200" dirty="0" smtClean="0">
              <a:latin typeface="Times New Roman" pitchFamily="18" charset="0"/>
              <a:cs typeface="Times New Roman" pitchFamily="18" charset="0"/>
            </a:rPr>
            <a:t>Отежана формулација високодозираних </a:t>
          </a:r>
          <a:endParaRPr lang="en-GB" sz="16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600" kern="1200" dirty="0" smtClean="0">
              <a:latin typeface="Times New Roman" pitchFamily="18" charset="0"/>
              <a:cs typeface="Times New Roman" pitchFamily="18" charset="0"/>
            </a:rPr>
            <a:t>слабо растворних лековитих супстанци </a:t>
          </a:r>
          <a:endParaRPr lang="en-GB" sz="16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600" kern="1200" dirty="0" smtClean="0">
              <a:latin typeface="Times New Roman" pitchFamily="18" charset="0"/>
              <a:cs typeface="Times New Roman" pitchFamily="18" charset="0"/>
            </a:rPr>
            <a:t> супстанци које се тешко квасе</a:t>
          </a:r>
        </a:p>
      </dsp:txBody>
      <dsp:txXfrm>
        <a:off x="5552625" y="1502479"/>
        <a:ext cx="1891645" cy="342368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38148D4-1164-4107-A911-9ECFF2976FAD}">
      <dsp:nvSpPr>
        <dsp:cNvPr id="0" name=""/>
        <dsp:cNvSpPr/>
      </dsp:nvSpPr>
      <dsp:spPr>
        <a:xfrm>
          <a:off x="813992" y="-154815"/>
          <a:ext cx="6861247" cy="4835951"/>
        </a:xfrm>
        <a:prstGeom prst="circularArrow">
          <a:avLst>
            <a:gd name="adj1" fmla="val 5544"/>
            <a:gd name="adj2" fmla="val 330680"/>
            <a:gd name="adj3" fmla="val 14529822"/>
            <a:gd name="adj4" fmla="val 16942204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85AB5F-BBD8-4C76-BF33-15CC4E36E383}">
      <dsp:nvSpPr>
        <dsp:cNvPr id="0" name=""/>
        <dsp:cNvSpPr/>
      </dsp:nvSpPr>
      <dsp:spPr>
        <a:xfrm>
          <a:off x="3499340" y="-10558"/>
          <a:ext cx="1490552" cy="5252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000" kern="1200" dirty="0" smtClean="0">
              <a:latin typeface="Times New Roman" pitchFamily="18" charset="0"/>
              <a:cs typeface="Times New Roman" pitchFamily="18" charset="0"/>
            </a:rPr>
            <a:t>Необложене таблете</a:t>
          </a:r>
          <a:endParaRPr lang="en-US" sz="1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99340" y="-10558"/>
        <a:ext cx="1490552" cy="525286"/>
      </dsp:txXfrm>
    </dsp:sp>
    <dsp:sp modelId="{6B320247-1488-45EB-9609-3392B0DAFCFB}">
      <dsp:nvSpPr>
        <dsp:cNvPr id="0" name=""/>
        <dsp:cNvSpPr/>
      </dsp:nvSpPr>
      <dsp:spPr>
        <a:xfrm>
          <a:off x="5350490" y="317652"/>
          <a:ext cx="1490552" cy="5252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000" kern="1200" dirty="0" smtClean="0">
              <a:latin typeface="Times New Roman" pitchFamily="18" charset="0"/>
              <a:cs typeface="Times New Roman" pitchFamily="18" charset="0"/>
            </a:rPr>
            <a:t>Обложене таблете</a:t>
          </a:r>
          <a:endParaRPr lang="en-US" sz="1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350490" y="317652"/>
        <a:ext cx="1490552" cy="525286"/>
      </dsp:txXfrm>
    </dsp:sp>
    <dsp:sp modelId="{6ADA64D9-2808-4D61-9A95-EF89DB42BC41}">
      <dsp:nvSpPr>
        <dsp:cNvPr id="0" name=""/>
        <dsp:cNvSpPr/>
      </dsp:nvSpPr>
      <dsp:spPr>
        <a:xfrm>
          <a:off x="6142579" y="1109732"/>
          <a:ext cx="1490552" cy="5252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000" kern="1200" dirty="0" smtClean="0">
              <a:latin typeface="Times New Roman" pitchFamily="18" charset="0"/>
              <a:cs typeface="Times New Roman" pitchFamily="18" charset="0"/>
            </a:rPr>
            <a:t>Таблете са модификованим ослобађањем</a:t>
          </a:r>
          <a:endParaRPr lang="en-US" sz="1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142579" y="1109732"/>
        <a:ext cx="1490552" cy="525286"/>
      </dsp:txXfrm>
    </dsp:sp>
    <dsp:sp modelId="{79F4FC38-AFBD-4A40-9680-904AA68F4EE8}">
      <dsp:nvSpPr>
        <dsp:cNvPr id="0" name=""/>
        <dsp:cNvSpPr/>
      </dsp:nvSpPr>
      <dsp:spPr>
        <a:xfrm>
          <a:off x="6430606" y="2261860"/>
          <a:ext cx="1490552" cy="5252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000" kern="1200" dirty="0" smtClean="0">
              <a:latin typeface="Times New Roman" pitchFamily="18" charset="0"/>
              <a:cs typeface="Times New Roman" pitchFamily="18" charset="0"/>
            </a:rPr>
            <a:t>Лозенге и пастиле, букалне и сублингвалне</a:t>
          </a:r>
          <a:endParaRPr lang="en-US" sz="1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430606" y="2261860"/>
        <a:ext cx="1490552" cy="525286"/>
      </dsp:txXfrm>
    </dsp:sp>
    <dsp:sp modelId="{C6D29C67-F655-4AB9-BAB4-614CD5B91889}">
      <dsp:nvSpPr>
        <dsp:cNvPr id="0" name=""/>
        <dsp:cNvSpPr/>
      </dsp:nvSpPr>
      <dsp:spPr>
        <a:xfrm>
          <a:off x="5566524" y="3413992"/>
          <a:ext cx="1490552" cy="5252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000" kern="1200" dirty="0" smtClean="0">
              <a:latin typeface="Times New Roman" pitchFamily="18" charset="0"/>
              <a:cs typeface="Times New Roman" pitchFamily="18" charset="0"/>
            </a:rPr>
            <a:t>Ректалне и вагиналне таблете</a:t>
          </a:r>
          <a:endParaRPr lang="en-US" sz="1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566524" y="3413992"/>
        <a:ext cx="1490552" cy="525286"/>
      </dsp:txXfrm>
    </dsp:sp>
    <dsp:sp modelId="{C7213FAA-6AA0-42A9-811C-80E49C96CF3A}">
      <dsp:nvSpPr>
        <dsp:cNvPr id="0" name=""/>
        <dsp:cNvSpPr/>
      </dsp:nvSpPr>
      <dsp:spPr>
        <a:xfrm>
          <a:off x="4270383" y="3990063"/>
          <a:ext cx="1672448" cy="5790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000" kern="1200" dirty="0" smtClean="0">
              <a:latin typeface="Times New Roman" pitchFamily="18" charset="0"/>
              <a:cs typeface="Times New Roman" pitchFamily="18" charset="0"/>
            </a:rPr>
            <a:t>Гастрорезистентне таблете</a:t>
          </a:r>
          <a:endParaRPr lang="en-US" sz="1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70383" y="3990063"/>
        <a:ext cx="1672448" cy="579059"/>
      </dsp:txXfrm>
    </dsp:sp>
    <dsp:sp modelId="{44F2C04C-92CC-43A2-B9A9-C96D84F0F3E8}">
      <dsp:nvSpPr>
        <dsp:cNvPr id="0" name=""/>
        <dsp:cNvSpPr/>
      </dsp:nvSpPr>
      <dsp:spPr>
        <a:xfrm>
          <a:off x="2542192" y="4046713"/>
          <a:ext cx="1490552" cy="5252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000" kern="1200" dirty="0" smtClean="0">
              <a:latin typeface="Times New Roman" pitchFamily="18" charset="0"/>
              <a:cs typeface="Times New Roman" pitchFamily="18" charset="0"/>
            </a:rPr>
            <a:t>Таблете за звакање</a:t>
          </a:r>
          <a:endParaRPr lang="en-US" sz="1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542192" y="4046713"/>
        <a:ext cx="1490552" cy="525286"/>
      </dsp:txXfrm>
    </dsp:sp>
    <dsp:sp modelId="{5985EFE1-5495-4B96-AA76-792EFDD88CAE}">
      <dsp:nvSpPr>
        <dsp:cNvPr id="0" name=""/>
        <dsp:cNvSpPr/>
      </dsp:nvSpPr>
      <dsp:spPr>
        <a:xfrm>
          <a:off x="1174033" y="3341977"/>
          <a:ext cx="1655586" cy="52850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000" kern="1200" dirty="0" smtClean="0">
              <a:latin typeface="Times New Roman" pitchFamily="18" charset="0"/>
              <a:cs typeface="Times New Roman" pitchFamily="18" charset="0"/>
            </a:rPr>
            <a:t>Ородисперзибилне таблете</a:t>
          </a:r>
          <a:endParaRPr lang="en-US" sz="1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174033" y="3341977"/>
        <a:ext cx="1655586" cy="528506"/>
      </dsp:txXfrm>
    </dsp:sp>
    <dsp:sp modelId="{E98A93F3-8AFF-4895-AD98-2FAAE2A2F4E8}">
      <dsp:nvSpPr>
        <dsp:cNvPr id="0" name=""/>
        <dsp:cNvSpPr/>
      </dsp:nvSpPr>
      <dsp:spPr>
        <a:xfrm>
          <a:off x="669983" y="2333873"/>
          <a:ext cx="1490552" cy="5252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Д</a:t>
          </a:r>
          <a:r>
            <a:rPr lang="sr-Cyrl-RS" sz="1000" kern="1200" dirty="0" smtClean="0">
              <a:latin typeface="Times New Roman" pitchFamily="18" charset="0"/>
              <a:cs typeface="Times New Roman" pitchFamily="18" charset="0"/>
            </a:rPr>
            <a:t>исперзибилне таблете</a:t>
          </a:r>
          <a:endParaRPr lang="en-US" sz="1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69983" y="2333873"/>
        <a:ext cx="1490552" cy="525286"/>
      </dsp:txXfrm>
    </dsp:sp>
    <dsp:sp modelId="{AB9CB59F-DC69-4E6E-BDA2-0E22E0E8E8D3}">
      <dsp:nvSpPr>
        <dsp:cNvPr id="0" name=""/>
        <dsp:cNvSpPr/>
      </dsp:nvSpPr>
      <dsp:spPr>
        <a:xfrm>
          <a:off x="813993" y="1109737"/>
          <a:ext cx="1490552" cy="5252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000" kern="1200" dirty="0" smtClean="0">
              <a:latin typeface="Times New Roman" pitchFamily="18" charset="0"/>
              <a:cs typeface="Times New Roman" pitchFamily="18" charset="0"/>
            </a:rPr>
            <a:t>Растворљиве тавлете</a:t>
          </a:r>
          <a:endParaRPr lang="en-US" sz="1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813993" y="1109737"/>
        <a:ext cx="1490552" cy="525286"/>
      </dsp:txXfrm>
    </dsp:sp>
    <dsp:sp modelId="{2D8CFEFB-4475-4176-870D-CC40185A420C}">
      <dsp:nvSpPr>
        <dsp:cNvPr id="0" name=""/>
        <dsp:cNvSpPr/>
      </dsp:nvSpPr>
      <dsp:spPr>
        <a:xfrm>
          <a:off x="1678085" y="317653"/>
          <a:ext cx="1490552" cy="5252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000" kern="1200" dirty="0" smtClean="0">
              <a:latin typeface="Times New Roman" pitchFamily="18" charset="0"/>
              <a:cs typeface="Times New Roman" pitchFamily="18" charset="0"/>
            </a:rPr>
            <a:t>Ефервесцентне таблете</a:t>
          </a:r>
          <a:endParaRPr lang="en-US" sz="1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78085" y="317653"/>
        <a:ext cx="1490552" cy="525286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AB373D-AC8C-4FD8-BBD5-30603ECBF9EB}" type="datetimeFigureOut">
              <a:rPr lang="en-US" smtClean="0"/>
              <a:pPr/>
              <a:t>9/3/2023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F72931-F898-4E03-B7C0-5F0723A51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7CA1E-0308-40E9-AB1E-09BFBA075E0B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237B48B-AAB8-4330-BD4B-5F14DEF012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DC794-1C63-4C3F-9EDB-65A2AB70A8A0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237B48B-AAB8-4330-BD4B-5F14DEF012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8C936-A514-471A-99AF-FD567AE39E01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09CD5-5B74-4179-90C6-4E86B3E5EB57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237B48B-AAB8-4330-BD4B-5F14DEF012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FA095-0CB6-4316-9AA6-A26C5A6649E3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237B48B-AAB8-4330-BD4B-5F14DEF012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E893F4A-97D8-4628-A0E3-922BBB4E50B3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A84A5-C929-4878-982C-C785FB0169C7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237B48B-AAB8-4330-BD4B-5F14DEF012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57E8-42F7-49F2-AAD3-288709C8184A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237B48B-AAB8-4330-BD4B-5F14DEF012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3705A-F0AF-46AB-A999-518539BBFE23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237B48B-AAB8-4330-BD4B-5F14DEF012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237B48B-AAB8-4330-BD4B-5F14DEF012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028C4-C4EC-4789-ABA5-4639873D68A4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237B48B-AAB8-4330-BD4B-5F14DEF012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0992054-E543-4CCB-A019-F40A49F5F361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8CFA753-0B8A-437B-82ED-31639CA2D322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237B48B-AAB8-4330-BD4B-5F14DEF012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wbuC6bpWQM8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Доц. др Аница Петровић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Таблете - производња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IMA Active - Sote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140968"/>
            <a:ext cx="3672408" cy="2879205"/>
          </a:xfrm>
          <a:prstGeom prst="rect">
            <a:avLst/>
          </a:prstGeom>
          <a:noFill/>
        </p:spPr>
      </p:pic>
      <p:pic>
        <p:nvPicPr>
          <p:cNvPr id="43012" name="Picture 4" descr="Rotirajuća Jednostrana Punch Visoka Brzina Tableta Mašina Tvornica i  Proizvođači Kina - Niska cijena - Sentinain Technolog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140968"/>
            <a:ext cx="3528392" cy="3168352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Запреминска (насипна) густина </a:t>
            </a:r>
            <a:r>
              <a:rPr lang="el-GR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ρ [</a:t>
            </a: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kg/m3] 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0" y="1268760"/>
            <a:ext cx="9144000" cy="5256584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ефинише се као маса честица прашка подељена са укупном запремином коју заузимају.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Укупна запремина укључује запремину честица, запремину празнина између честица и унутрашњу запремину пора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Количник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измерене масе материјала (честица прашка) и запремине посуде коју заузимају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Одређује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насипањем материјала у посуду одређене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запремине, оријентације и паковања честица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Зависи од величине честица,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влажности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степена збијености материјала, густине комада, гранулометријског састава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и др. 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Повећавањем влажности повећава се запреминска густина материјала - вода заузима простор између честица. 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Утицај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влажности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је много већи код прашкастих и ситнозрнастих материјала, него код оних са већом крупноћом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честица</a:t>
            </a:r>
          </a:p>
          <a:p>
            <a:pPr algn="just"/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Смањењем величине честице насипна густина нелинеално опада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Порозност и проточност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Порозност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се дефинише као мера или запремински удео </a:t>
            </a:r>
            <a:r>
              <a:rPr lang="sr-Cyrl-R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интра и интер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партикуларних шупљина у чврстим прашкастим супстанцама или компримованим таблетама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оже се одређивати </a:t>
            </a:r>
            <a:r>
              <a:rPr lang="sr-Cyrl-R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индиректно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из насипне и реалне густине или </a:t>
            </a:r>
            <a:r>
              <a:rPr lang="sr-Cyrl-R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директно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мерењем помоћу порозиметра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Проточност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подразумева лакоћу којом материјал за таблетирање протиче кроз или из одређених уређаја</a:t>
            </a:r>
          </a:p>
          <a:p>
            <a:pPr algn="just"/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Проточност утиче на: униформност дозирања,мешање, хомогенизацију састојака</a:t>
            </a:r>
          </a:p>
          <a:p>
            <a:pPr algn="just"/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На проточност утичу: влажност ваздуха, температура, величина и облик честица, густину прашк, карактеристике уређаја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Методе за одређивање проточности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784" y="1247034"/>
            <a:ext cx="9029712" cy="5610966"/>
          </a:xfrm>
        </p:spPr>
        <p:txBody>
          <a:bodyPr>
            <a:noAutofit/>
          </a:bodyPr>
          <a:lstStyle/>
          <a:p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Директна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метода- вертикално протицање прашкова (гранулата) кроз левак прописаних карактеристика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Приликом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директног мерења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проточности прашка (гранулата)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мери се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које је потребно за протицање одређене масе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гранулата</a:t>
            </a:r>
          </a:p>
          <a:p>
            <a:pPr marL="0" indent="0" algn="ctr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Директне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методе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Мерење брзине протицања кроз левак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Праћење промене масе узорака који кроз левак протичу за одређено време (уједначеност протицања)</a:t>
            </a:r>
          </a:p>
          <a:p>
            <a:pPr marL="0" indent="0" algn="ctr"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Индиректне методе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Мерење насипног угла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Мерење насипне и тапкане густине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Одређивање критичног дијаметра отвора</a:t>
            </a:r>
          </a:p>
        </p:txBody>
      </p:sp>
    </p:spTree>
    <p:extLst>
      <p:ext uri="{BB962C8B-B14F-4D97-AF65-F5344CB8AC3E}">
        <p14:creationId xmlns="" xmlns:p14="http://schemas.microsoft.com/office/powerpoint/2010/main" val="424936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Методе одређивања проточности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Carr-o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индекс – (тапкана густина – насипна густина) x 100 / тапкана густина </a:t>
            </a:r>
          </a:p>
          <a:p>
            <a:pPr algn="just"/>
            <a:r>
              <a:rPr lang="en-US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Hausner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–o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однос – тапкана густина / насипна густина</a:t>
            </a: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043608" y="3140968"/>
          <a:ext cx="7128792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37626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37626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3908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lang="sr-Latn-R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arr-o</a:t>
                      </a:r>
                      <a:r>
                        <a:rPr lang="sr-Cyrl-R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sr-Cyrl-R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sr-Cyrl-R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индекс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Проточност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lang="sr-Latn-R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ausner–</a:t>
                      </a:r>
                      <a:r>
                        <a:rPr lang="sr-Cyrl-R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ов</a:t>
                      </a:r>
                      <a:r>
                        <a:rPr lang="sr-Cyrl-R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однос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43791"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itchFamily="18" charset="0"/>
                          <a:cs typeface="Times New Roman" pitchFamily="18" charset="0"/>
                        </a:rPr>
                        <a:t>1-10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одлична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itchFamily="18" charset="0"/>
                          <a:cs typeface="Times New Roman" pitchFamily="18" charset="0"/>
                        </a:rPr>
                        <a:t>1,0-1,1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43791"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itchFamily="18" charset="0"/>
                          <a:cs typeface="Times New Roman" pitchFamily="18" charset="0"/>
                        </a:rPr>
                        <a:t>11-15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добра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itchFamily="18" charset="0"/>
                          <a:cs typeface="Times New Roman" pitchFamily="18" charset="0"/>
                        </a:rPr>
                        <a:t>1,12-1,18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43791"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itchFamily="18" charset="0"/>
                          <a:cs typeface="Times New Roman" pitchFamily="18" charset="0"/>
                        </a:rPr>
                        <a:t>16-20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просечна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itchFamily="18" charset="0"/>
                          <a:cs typeface="Times New Roman" pitchFamily="18" charset="0"/>
                        </a:rPr>
                        <a:t>1,19-1,25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43791"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itchFamily="18" charset="0"/>
                          <a:cs typeface="Times New Roman" pitchFamily="18" charset="0"/>
                        </a:rPr>
                        <a:t>21-25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прихватљива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itchFamily="18" charset="0"/>
                          <a:cs typeface="Times New Roman" pitchFamily="18" charset="0"/>
                        </a:rPr>
                        <a:t>1,26-1,34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43791"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itchFamily="18" charset="0"/>
                          <a:cs typeface="Times New Roman" pitchFamily="18" charset="0"/>
                        </a:rPr>
                        <a:t>26-31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лоша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itchFamily="18" charset="0"/>
                          <a:cs typeface="Times New Roman" pitchFamily="18" charset="0"/>
                        </a:rPr>
                        <a:t>1,35-1,45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43791"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itchFamily="18" charset="0"/>
                          <a:cs typeface="Times New Roman" pitchFamily="18" charset="0"/>
                        </a:rPr>
                        <a:t>32-37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ј</a:t>
                      </a:r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ако лоша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>
                          <a:latin typeface="Times New Roman" pitchFamily="18" charset="0"/>
                          <a:cs typeface="Times New Roman" pitchFamily="18" charset="0"/>
                        </a:rPr>
                        <a:t>1,46-1,59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4379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&gt;</a:t>
                      </a:r>
                      <a:r>
                        <a:rPr lang="sr-Latn-RS" dirty="0" smtClean="0">
                          <a:latin typeface="Times New Roman" pitchFamily="18" charset="0"/>
                          <a:cs typeface="Times New Roman" pitchFamily="18" charset="0"/>
                        </a:rPr>
                        <a:t>38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зузетно лоша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&gt;1,6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Одређивање величине и раподеле величине честица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Методе за одређивање расподеле величине честица (гранулометријског састава)</a:t>
            </a:r>
            <a:endParaRPr lang="sr-Latn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Ситана анализа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Микроскопске методе –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светлосна микроскопија, скенирајућа електронска микроскопија...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Методе засноване на мерењу промена у преносу сигнала или у електромагнетном пољу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Седиментационе методе</a:t>
            </a:r>
          </a:p>
          <a:p>
            <a:pPr marL="0" indent="0" algn="ctr">
              <a:buNone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Приказ расподеле величине честица </a:t>
            </a:r>
          </a:p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Графички – хистограм</a:t>
            </a:r>
          </a:p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Табеларно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0817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Ситана анализа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07504" y="1527048"/>
            <a:ext cx="8856984" cy="4572000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Сита –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површине за раздвајање са одређеном величином отвора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Систем стандардних сита –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низ сита која се међусобно разликују по величини отвора, поређана према утврђеном правилу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Систем стандарда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ISO, DIN, JUS</a:t>
            </a:r>
          </a:p>
          <a:p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Ph. Jug IV</a:t>
            </a:r>
          </a:p>
          <a:p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Ph. Jug V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Систем сита се протреса механичким вибрацијама</a:t>
            </a:r>
          </a:p>
        </p:txBody>
      </p:sp>
      <p:pic>
        <p:nvPicPr>
          <p:cNvPr id="8194" name="Picture 2" descr="Farmakognozija I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0655"/>
            <a:ext cx="2657072" cy="12770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VIBRACIJSKA MULTI-NIVO Sita VS-10 | www.Minipress.ru | Farmaceutsko sito za  upotrebu u proizvodnji lijekov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8893" y="2996952"/>
            <a:ext cx="1475595" cy="23042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FRITSCH Analysette 3 Pro - SUPERLA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429000"/>
            <a:ext cx="1635696" cy="16356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9361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Проточност гранулата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Густина гранулата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зависи од величине честица гранулата и њиховог смештања у простору и мења се уколико долази до консолидације гранулата </a:t>
            </a:r>
          </a:p>
          <a:p>
            <a:pPr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Консолидовани гранулат показује већи отпор ка протицању због успостављања већег броја међучестичних веза</a:t>
            </a:r>
          </a:p>
          <a:p>
            <a:pPr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Лакоћа са којом се гранулат консолидује је индиректно мерило његове проточности</a:t>
            </a:r>
          </a:p>
          <a:p>
            <a:pPr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Са повећањем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sr-Latn-RS" sz="2600" dirty="0" smtClean="0">
                <a:latin typeface="Times New Roman" pitchFamily="18" charset="0"/>
                <a:cs typeface="Times New Roman" pitchFamily="18" charset="0"/>
              </a:rPr>
              <a:t>arr-ov indeks </a:t>
            </a: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sr-Latn-RS" sz="2600" dirty="0" smtClean="0">
                <a:latin typeface="Times New Roman" pitchFamily="18" charset="0"/>
                <a:cs typeface="Times New Roman" pitchFamily="18" charset="0"/>
              </a:rPr>
              <a:t>ausner–ov </a:t>
            </a: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односа смањује се проточност</a:t>
            </a:r>
          </a:p>
          <a:p>
            <a:pPr algn="just"/>
            <a:endParaRPr lang="sr-Cyrl-RS" sz="2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75781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Предности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Недостаци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Минималан број фармацеутско-технолошких операција, уштеда времена и трошкова производње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Избегава се утицај влаге и топлоте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Смањена могућност унакрсне контаминације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Таблете се распадају до примарних честица – већа брзина растворљивости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Није могућа код високо дозираних слабо компримујућих супстанци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Цена директно компресибилних пуниоца - висока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Директна компресија – метода избора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3674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Директна компресија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18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67507879"/>
              </p:ext>
            </p:extLst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42829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Гранулација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07504" y="1527048"/>
            <a:ext cx="9036496" cy="5286328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Представља методу прераде прашкова у грануле које имају добре проточне, компресибилне и кохезивне особине, неопходне за таблетирање; метода стара, али се још примењује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Гранулација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је процес укрупњавања, раста честица, при коме се ситне честице прашкова повезују у веће -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стварање агломерата (агрегата)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Величина гранула 0,1 – 2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mm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 зависности од одабраног фармацеутског облика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Гранулацијом се побољшавају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проточне и кохезивне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особине прашкова које су неопходне за таблетирање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Спречава се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сегрегација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смеше прашкова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Гранулат у односу на честице прашка има уједначену величину честица,већу густину, правилнији облик честица</a:t>
            </a:r>
          </a:p>
          <a:p>
            <a:pPr marL="0" indent="0" algn="ctr">
              <a:buNone/>
            </a:pPr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Очекиване карактеристике гранулата</a:t>
            </a:r>
            <a:endParaRPr lang="sr-Latn-RS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Уједначеност величине честица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Добра проточност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Добра компресибилност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компактибилност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3615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Таблете-састав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Latn-CS" b="1" u="sng" dirty="0" smtClean="0">
                <a:latin typeface="Times New Roman" pitchFamily="18" charset="0"/>
                <a:cs typeface="Times New Roman" pitchFamily="18" charset="0"/>
              </a:rPr>
              <a:t>Ph.Jug.V: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чврсти дозирани облици који садрже једну или више лековитих супстанци</a:t>
            </a:r>
          </a:p>
          <a:p>
            <a:pPr>
              <a:buNone/>
            </a:pPr>
            <a:endPara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Лековита супстанца</a:t>
            </a:r>
            <a:endPara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Пунилац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омогућава да смеша буде довољно велике масе да може да се дозира и компримује 65%)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Везиво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чини масу довољно кохезивном да остане везана заједно)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Лубриканс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омогућава избацивање таблета из матрице)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езинтегратор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омогућава брзо распадање таблета након гутања)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редство за квашење</a:t>
            </a:r>
            <a:endPara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рсте гранулације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07504" y="1527048"/>
            <a:ext cx="8856984" cy="5070304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Влажна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мешање активне компоненте са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средством за допуњавање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уз додатак интергранулационог средства за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распадање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Сува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компресија смеше прашкова која садржи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суво везивно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средство у крупне таблете или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брикете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7929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Влажна гранулација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21</a:t>
            </a:fld>
            <a:endParaRPr lang="en-US"/>
          </a:p>
        </p:txBody>
      </p:sp>
      <p:graphicFrame>
        <p:nvGraphicFramePr>
          <p:cNvPr id="9" name="Diagram 8"/>
          <p:cNvGraphicFramePr/>
          <p:nvPr/>
        </p:nvGraphicFramePr>
        <p:xfrm>
          <a:off x="179512" y="1556792"/>
          <a:ext cx="8496944" cy="4941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68264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Влажна гранулација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6616" y="1340768"/>
            <a:ext cx="8947871" cy="4572000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Смеше прашкова се агломеришу у веће честице помоћу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раствора везивног средства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Растварач везивног средства мора бити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испарљив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(да би се могао уклонити сушењем) и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нетоксичан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Обично се као растварачи везивног средства користе: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вода, етанол, изопропанол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Као везивна средства се користе: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шећери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(сахароза, фруктоза),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природни и синтетски полимери</a:t>
            </a:r>
          </a:p>
        </p:txBody>
      </p:sp>
      <p:pic>
        <p:nvPicPr>
          <p:cNvPr id="1026" name="Picture 2" descr="Wet-granulation-proces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581129"/>
            <a:ext cx="7767414" cy="21602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4954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Влажна гранулација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23</a:t>
            </a:fld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="" xmlns:p14="http://schemas.microsoft.com/office/powerpoint/2010/main" val="3302876487"/>
              </p:ext>
            </p:extLst>
          </p:nvPr>
        </p:nvGraphicFramePr>
        <p:xfrm>
          <a:off x="467544" y="1700808"/>
          <a:ext cx="8136904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71505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Уређаји за влажну гранулацију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igh-Shear-Mixer-Granulato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81" y="1319420"/>
            <a:ext cx="3281999" cy="25024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BG-Fluid-Bed-Dryer-Granulator-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741642"/>
            <a:ext cx="3873370" cy="28709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pharmaceutical-hot-air-circulation-ove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81" y="3821186"/>
            <a:ext cx="3281999" cy="20504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rticles-moving-within-the-fluid-bed-granulator-and-coate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2724" y="1441006"/>
            <a:ext cx="2952328" cy="22142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2360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698" y="515155"/>
            <a:ext cx="8338994" cy="682346"/>
          </a:xfrm>
        </p:spPr>
        <p:txBody>
          <a:bodyPr/>
          <a:lstStyle/>
          <a:p>
            <a:pPr algn="r"/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Уређаји </a:t>
            </a:r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влажну гранулацију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3074" name="Picture 2" descr="parts-of-high-shear-granulator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81865"/>
            <a:ext cx="2857500" cy="2819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Series-Rapid-Mixer-Granulator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7013" y="1243393"/>
            <a:ext cx="2831132" cy="18863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igh-Shear-Mix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5" y="1400716"/>
            <a:ext cx="2849375" cy="17054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Lab-High-Shear-Mixe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556" y="65876"/>
            <a:ext cx="2031637" cy="12159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" y="4198225"/>
            <a:ext cx="89576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Измешани прашкови се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флуидизирају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(диспергују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ваздуху) унутар коморе уређаја. Када се честице прашка флуидизирају на њих се наноси распршивањем раствор везивног средства, при чему долази до међусобне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адхезије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честица. Истовремено се честице и сударају тако да величину гранула одређују ова два процеса. Поред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агломерације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честица одвија се и фаза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сушења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комори уређаја</a:t>
            </a:r>
          </a:p>
        </p:txBody>
      </p:sp>
    </p:spTree>
    <p:extLst>
      <p:ext uri="{BB962C8B-B14F-4D97-AF65-F5344CB8AC3E}">
        <p14:creationId xmlns="" xmlns:p14="http://schemas.microsoft.com/office/powerpoint/2010/main" val="287767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Сува гранулација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Означава поступак који се састоји у формирању компактног облика (таблета великог промера – брикета или компримата на ваљцима) компресијом прашкова, затим млевењем у циљу добијања гранулата и поновном компересијом тако добијеног гранулата у таблете.</a:t>
            </a:r>
          </a:p>
          <a:p>
            <a:pPr marL="0" indent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Примењује се када влажна гранулација није погодна због осетљивости лека на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влагу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топлоту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боје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а директно таблетирање није могуће због особина и дозе лековите супстанце.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3768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Сува гранулација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27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1577026505"/>
              </p:ext>
            </p:extLst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81579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Сува гранулација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70867" y="1626056"/>
            <a:ext cx="8503920" cy="4572000"/>
          </a:xfrm>
        </p:spPr>
        <p:txBody>
          <a:bodyPr>
            <a:normAutofit fontScale="92500" lnSpcReduction="10000"/>
          </a:bodyPr>
          <a:lstStyle/>
          <a:p>
            <a:endParaRPr lang="sr-Latn-RS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Карактеристике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Прашкови се гранулишу без примене растварача/дисперзија (везивног средства) и топлоте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Изводи се тако што се: смеша прашкова под дејством високог притиска преводи у велике компримате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Смеша прашкова пропушта између два цилиндра при чему се формирају крупни брикети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Добијени компримати или брикети се мељу и просејавају да би се добиле грануле жељене величине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Granules in capsul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88640"/>
            <a:ext cx="5344272" cy="26001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4542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Сува гранулација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sr-Cyrl-RS" altLang="en-US" sz="2800" dirty="0" smtClean="0"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en-US" altLang="en-US" sz="28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altLang="en-U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en-US" sz="2800" dirty="0">
                <a:latin typeface="Times New Roman" pitchFamily="18" charset="0"/>
                <a:cs typeface="Times New Roman" pitchFamily="18" charset="0"/>
              </a:rPr>
              <a:t>Уситњавање, просејавање, одмеравање лековитих и помоћних супстанци</a:t>
            </a:r>
          </a:p>
          <a:p>
            <a:r>
              <a:rPr lang="ru-RU" altLang="en-US" sz="2800" dirty="0">
                <a:latin typeface="Times New Roman" pitchFamily="18" charset="0"/>
                <a:cs typeface="Times New Roman" pitchFamily="18" charset="0"/>
              </a:rPr>
              <a:t>Мешање уситњених прашкова са средством за допуњавање, везивање и лубрикансом</a:t>
            </a:r>
          </a:p>
          <a:p>
            <a:r>
              <a:rPr lang="ru-RU" altLang="en-US" sz="2800" dirty="0">
                <a:latin typeface="Times New Roman" pitchFamily="18" charset="0"/>
                <a:cs typeface="Times New Roman" pitchFamily="18" charset="0"/>
              </a:rPr>
              <a:t>Компримовање у брикете или компримате на ваљцима</a:t>
            </a:r>
          </a:p>
          <a:p>
            <a:r>
              <a:rPr lang="ru-RU" altLang="en-US" sz="2800" dirty="0" smtClean="0">
                <a:latin typeface="Times New Roman" pitchFamily="18" charset="0"/>
                <a:cs typeface="Times New Roman" pitchFamily="18" charset="0"/>
              </a:rPr>
              <a:t>Млевење </a:t>
            </a:r>
            <a:r>
              <a:rPr lang="ru-RU" altLang="en-US" sz="2800" dirty="0">
                <a:latin typeface="Times New Roman" pitchFamily="18" charset="0"/>
                <a:cs typeface="Times New Roman" pitchFamily="18" charset="0"/>
              </a:rPr>
              <a:t>и просејавање брикета или компримата</a:t>
            </a:r>
          </a:p>
          <a:p>
            <a:r>
              <a:rPr lang="ru-RU" altLang="en-US" sz="2800" dirty="0">
                <a:latin typeface="Times New Roman" pitchFamily="18" charset="0"/>
                <a:cs typeface="Times New Roman" pitchFamily="18" charset="0"/>
              </a:rPr>
              <a:t>Мешање добијеног сувог гранулата са лубрикансима средствима за распадање и клизање</a:t>
            </a:r>
          </a:p>
          <a:p>
            <a:r>
              <a:rPr lang="ru-RU" altLang="en-US" sz="2800" dirty="0">
                <a:latin typeface="Times New Roman" pitchFamily="18" charset="0"/>
                <a:cs typeface="Times New Roman" pitchFamily="18" charset="0"/>
              </a:rPr>
              <a:t>Компримовање финалне таблете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15471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Предности таблета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Уређаји за суву гранулацију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4098" name="Picture 2" descr="Different types of powders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341" y="1037500"/>
            <a:ext cx="4524375" cy="20859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Final product after dry granulati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9719" y="1261732"/>
            <a:ext cx="3096344" cy="24716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Roller compaction proces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677" y="3284984"/>
            <a:ext cx="5524500" cy="2667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Roll Compactor machin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9177" y="4007556"/>
            <a:ext cx="3248691" cy="19444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1859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Roller Compactor Machine for Dry Granulati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8656639" cy="63367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5999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Таблетирање </a:t>
            </a:r>
            <a:r>
              <a:rPr lang="sr-Latn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79512" y="1527048"/>
            <a:ext cx="8856984" cy="5142312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Процес 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таблетирања подразумева </a:t>
            </a: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компресију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консолидацију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 материјала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Настала структура мора бити довољно чврста да издржи стрес при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декомпресији и 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избацивању готове таблете из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матрице</a:t>
            </a:r>
            <a:endParaRPr lang="en-US" sz="23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Сабијање прашкова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- прашак је подвргнут деловању </a:t>
            </a:r>
            <a:r>
              <a:rPr lang="sr-Cyrl-RS" sz="2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спољне силе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која може бити различита по </a:t>
            </a:r>
            <a:r>
              <a:rPr lang="sr-Cyrl-RS" sz="2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интензитету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Clr>
                <a:srgbClr val="002060"/>
              </a:buClr>
            </a:pP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Сабијање се у фармацеутској индустрији јавља у производњи </a:t>
            </a:r>
            <a:r>
              <a:rPr lang="sr-Cyrl-RS" sz="2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таблета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sz="2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гранулата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, при пуњењу тврдих желатинских капсула, при руковању прашком уопште.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>
              <a:buFont typeface="Wingdings" panose="05000000000000000000" pitchFamily="2" charset="2"/>
              <a:buChar char="ü"/>
            </a:pPr>
            <a:endParaRPr lang="ru-RU" sz="23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endParaRPr lang="en-US" sz="23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5080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Припрема материјала за компресију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79512" y="1527048"/>
            <a:ext cx="8712968" cy="5330952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Уситњавање и просејавање 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Процес смањења величине честица применом механичке силе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Синоними су: млевење, дезинтеграција, пулверизирање и др.</a:t>
            </a:r>
          </a:p>
          <a:p>
            <a:pPr algn="just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Уситњавање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је процес који се примењује код већине супстанци и увек је на почетку производње пре мешања компонената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овај начин се повећава број честица лека по јединици масе, па се повећава и тачност дозирања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 истој маси ако су честице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веће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биће заступљене у мањем броју па је већа шанса да у једној таблети или капсули буде премало или превише честица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Компресија </a:t>
            </a:r>
            <a:r>
              <a:rPr lang="sr-Latn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-19665" y="1340768"/>
            <a:ext cx="8964488" cy="5517232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Компресија – </a:t>
            </a:r>
            <a:r>
              <a:rPr lang="sr-Cyrl-R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смањење волумена </a:t>
            </a:r>
            <a:r>
              <a:rPr lang="sr-Cyrl-R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масе прашка при примени силе, уз истискивање гасне фазе - </a:t>
            </a:r>
            <a:r>
              <a:rPr lang="sr-Cyrl-R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ваздуха</a:t>
            </a:r>
            <a:r>
              <a:rPr lang="sr-Cyrl-R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при чему се честице доводе у близак контакт.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Консолидација –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процес повезивања честица (међучестичне молекулске интеракције – водоничне везе,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Van der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Walsove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силе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унутар таблете који зависи од њихове хемијске природе, површине контакта, растојања између честица и испољава се као повећање механичке отпорности материјала (топљење и/или растварање материјала)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Фазе компресије су: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Промена положаја (премештање) честица (при дејству слабије силе)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Еластична деформација 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Пластична деформација 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Крти лом – ломљење кристала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Декомпресија – престанак дејства силе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Услед еластичности материјала и лошег везивања може доћи до кампинговања и ламинације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таблета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25750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68760"/>
            <a:ext cx="8291264" cy="5184576"/>
          </a:xfrm>
        </p:spPr>
        <p:txBody>
          <a:bodyPr>
            <a:normAutofit/>
          </a:bodyPr>
          <a:lstStyle/>
          <a:p>
            <a:pPr algn="just">
              <a:buClr>
                <a:srgbClr val="002060"/>
              </a:buClr>
            </a:pPr>
            <a:endParaRPr lang="sr-Cyrl-RS" sz="2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У самом почетку компресије јављају се </a:t>
            </a:r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силе нижег интензитета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 при чему долази до покретања честица и оне заузимају другачији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положај</a:t>
            </a:r>
            <a:endParaRPr lang="sr-Cyrl-RS" sz="2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endParaRPr lang="sr-Cyrl-RS" sz="2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Ситније честице улазе у међупросторе између крупних честица и повећава се </a:t>
            </a:r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густина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 масе.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404664"/>
            <a:ext cx="7416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3200" b="1" dirty="0">
                <a:latin typeface="Times New Roman" pitchFamily="18" charset="0"/>
                <a:cs typeface="Times New Roman" pitchFamily="18" charset="0"/>
              </a:rPr>
              <a:t>Промена положаја честице</a:t>
            </a:r>
            <a:endParaRPr lang="en-US" sz="3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35BD7-81ED-4096-BB24-7FE10E8A71D6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51618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ДЕФОРМАЦИЈА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35BD7-81ED-4096-BB24-7FE10E8A71D6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" y="2060848"/>
            <a:ext cx="4038600" cy="399248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sr-Cyrl-RS" sz="23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RS" sz="23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Еластична деформација </a:t>
            </a:r>
            <a:r>
              <a:rPr lang="sr-Cyrl-RS" sz="23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RS" sz="2300" dirty="0">
                <a:latin typeface="Times New Roman" pitchFamily="18" charset="0"/>
                <a:cs typeface="Times New Roman" pitchFamily="18" charset="0"/>
              </a:rPr>
              <a:t>по престанку деловања силе деформација нестаје и материјал се враћа у почетни </a:t>
            </a:r>
            <a:r>
              <a:rPr lang="sr-Cyrl-RS" sz="2300" dirty="0" smtClean="0">
                <a:latin typeface="Times New Roman" pitchFamily="18" charset="0"/>
                <a:cs typeface="Times New Roman" pitchFamily="18" charset="0"/>
              </a:rPr>
              <a:t>облик</a:t>
            </a:r>
          </a:p>
          <a:p>
            <a:pPr algn="just">
              <a:buNone/>
            </a:pPr>
            <a:r>
              <a:rPr lang="sr-Cyrl-RS" sz="23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Cyrl-RS" sz="2300" dirty="0">
                <a:latin typeface="Times New Roman" pitchFamily="18" charset="0"/>
                <a:cs typeface="Times New Roman" pitchFamily="18" charset="0"/>
              </a:rPr>
            </a:br>
            <a:r>
              <a:rPr lang="sr-Cyrl-RS" sz="2300" dirty="0">
                <a:latin typeface="Times New Roman" pitchFamily="18" charset="0"/>
                <a:cs typeface="Times New Roman" pitchFamily="18" charset="0"/>
              </a:rPr>
              <a:t>Пример је компресија </a:t>
            </a:r>
            <a:r>
              <a:rPr lang="sr-Cyrl-RS" sz="2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гуме</a:t>
            </a:r>
            <a:r>
              <a:rPr lang="sr-Cyrl-RS" sz="23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800600" y="2132856"/>
            <a:ext cx="4038600" cy="3920472"/>
          </a:xfrm>
        </p:spPr>
        <p:txBody>
          <a:bodyPr>
            <a:normAutofit/>
          </a:bodyPr>
          <a:lstStyle/>
          <a:p>
            <a:r>
              <a:rPr lang="sr-Cyrl-R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Пластична деформација -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по престанку деловања силе не долази потпуно до враћања првобитне форме и тело је </a:t>
            </a:r>
            <a:r>
              <a:rPr lang="sr-Cyrl-R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делимично трајно деформисано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7544" y="1412776"/>
            <a:ext cx="8352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Јавља се као последица </a:t>
            </a:r>
            <a:r>
              <a:rPr lang="sr-Cyrl-R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примене силе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на прашкасти или неки други материјал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81254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WP_20181025_18_24_42_Pr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1499131" y="-391332"/>
            <a:ext cx="6433767" cy="806489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35BD7-81ED-4096-BB24-7FE10E8A71D6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63779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12776"/>
            <a:ext cx="8363272" cy="5040560"/>
          </a:xfrm>
        </p:spPr>
        <p:txBody>
          <a:bodyPr>
            <a:normAutofit/>
          </a:bodyPr>
          <a:lstStyle/>
          <a:p>
            <a:pPr algn="just">
              <a:buClr>
                <a:srgbClr val="002060"/>
              </a:buClr>
            </a:pPr>
            <a:r>
              <a:rPr lang="sr-Cyrl-R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Гранична </a:t>
            </a:r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вредност 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- сила која је потребна да би отпочела пластична деформација, односно да би се превазишла </a:t>
            </a:r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еластична деформација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Clr>
                <a:srgbClr val="002060"/>
              </a:buClr>
            </a:pP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Пластична деформација је зависна од времена примене силе.</a:t>
            </a:r>
          </a:p>
          <a:p>
            <a:pPr algn="just">
              <a:buClr>
                <a:srgbClr val="002060"/>
              </a:buClr>
            </a:pP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У изради таблета пожељне су супстанце које се у већој мери </a:t>
            </a:r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пластично деформишу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, како би готова таблета задржала своју форму по престанку деловања силе (при декомпресији).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35BD7-81ED-4096-BB24-7FE10E8A71D6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602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332656"/>
            <a:ext cx="8363272" cy="6120680"/>
          </a:xfrm>
        </p:spPr>
        <p:txBody>
          <a:bodyPr>
            <a:normAutofit fontScale="92500" lnSpcReduction="10000"/>
          </a:bodyPr>
          <a:lstStyle/>
          <a:p>
            <a:pPr algn="just">
              <a:buClr>
                <a:srgbClr val="002060"/>
              </a:buClr>
            </a:pPr>
            <a:r>
              <a:rPr lang="sr-Cyrl-R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Еластична деформација 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доводи до тога да готова таблета </a:t>
            </a:r>
            <a:r>
              <a:rPr lang="sr-Cyrl-R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капингује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 – одваја се целом ширином горњи део таблета, односно листа се, долази до пуцања по слојевима-</a:t>
            </a:r>
            <a:r>
              <a:rPr lang="sr-Cyrl-R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ламинација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Clr>
                <a:srgbClr val="002060"/>
              </a:buClr>
            </a:pPr>
            <a:endParaRPr lang="sr-Cyrl-RS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endParaRPr lang="sr-Cyrl-RS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endParaRPr lang="sr-Cyrl-RS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endParaRPr lang="sr-Cyrl-RS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Фрагментација (ломљење)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- појављује се под утицајем виших притисака по достизању граничне вредности еластичне деформације, при чему се веће честице ломе у мање.</a:t>
            </a:r>
          </a:p>
          <a:p>
            <a:pPr algn="just">
              <a:buClr>
                <a:srgbClr val="002060"/>
              </a:buClr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У процес компресије прашка су укључени: еластична деформација, пластична деформација и фрагментација.</a:t>
            </a:r>
          </a:p>
          <a:p>
            <a:pPr algn="just"/>
            <a:endParaRPr lang="sr-Cyrl-R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35BD7-81ED-4096-BB24-7FE10E8A71D6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5" name="Picture 4" descr="WP_20181025_19_01_51_Pr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>
            <a:off x="4788024" y="1484784"/>
            <a:ext cx="3816424" cy="201622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2772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Недостаци таблета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4043213023"/>
              </p:ext>
            </p:extLst>
          </p:nvPr>
        </p:nvGraphicFramePr>
        <p:xfrm>
          <a:off x="301625" y="1527174"/>
          <a:ext cx="8504238" cy="49261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332656"/>
            <a:ext cx="8363272" cy="6120680"/>
          </a:xfrm>
        </p:spPr>
        <p:txBody>
          <a:bodyPr>
            <a:noAutofit/>
          </a:bodyPr>
          <a:lstStyle/>
          <a:p>
            <a:pPr algn="just">
              <a:buClr>
                <a:srgbClr val="002060"/>
              </a:buClr>
            </a:pPr>
            <a:endParaRPr lang="sr-Cyrl-RS" sz="25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endParaRPr lang="sr-Cyrl-RS" sz="25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Индивидуалне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карактеристике 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смеше прашкова које зависе од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састава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природе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компонената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 утичу на то који од ових механизама ће бити најзначајнији и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предоминирајући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Clr>
                <a:srgbClr val="002060"/>
              </a:buClr>
            </a:pPr>
            <a:endParaRPr lang="sr-Cyrl-RS" sz="25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Међутим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карактеристике машине 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су најзначајније за изглед таблете.</a:t>
            </a:r>
          </a:p>
          <a:p>
            <a:pPr algn="just">
              <a:buClr>
                <a:srgbClr val="002060"/>
              </a:buClr>
            </a:pPr>
            <a:endParaRPr lang="sr-Cyrl-RS" sz="25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Чак и код материјала који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подлежу пластичној деформацији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 може се јавити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капинговање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ламинација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 уколико је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брзина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 машине сувише </a:t>
            </a:r>
            <a:r>
              <a:rPr lang="sr-Cyrl-RS" sz="2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велика</a:t>
            </a:r>
            <a:r>
              <a:rPr lang="sr-Cyrl-RS" sz="2500" dirty="0">
                <a:latin typeface="Times New Roman" pitchFamily="18" charset="0"/>
                <a:cs typeface="Times New Roman" pitchFamily="18" charset="0"/>
              </a:rPr>
              <a:t> тако да нема времена за попуштање напона унутар материјала.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35BD7-81ED-4096-BB24-7FE10E8A71D6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7699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332656"/>
            <a:ext cx="8363272" cy="6120680"/>
          </a:xfrm>
        </p:spPr>
        <p:txBody>
          <a:bodyPr>
            <a:noAutofit/>
          </a:bodyPr>
          <a:lstStyle/>
          <a:p>
            <a:pPr algn="just">
              <a:buClr>
                <a:srgbClr val="002060"/>
              </a:buClr>
            </a:pPr>
            <a:r>
              <a:rPr lang="sr-Cyrl-RS" sz="2700" dirty="0">
                <a:latin typeface="Times New Roman" pitchFamily="18" charset="0"/>
                <a:cs typeface="Times New Roman" pitchFamily="18" charset="0"/>
              </a:rPr>
              <a:t>У овим случајевима </a:t>
            </a:r>
            <a:r>
              <a:rPr lang="sr-Cyrl-RS" sz="27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ламинација</a:t>
            </a:r>
            <a:r>
              <a:rPr lang="sr-Cyrl-RS" sz="27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sz="27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капинговање</a:t>
            </a:r>
            <a:r>
              <a:rPr lang="sr-Cyrl-RS" sz="2700" dirty="0">
                <a:latin typeface="Times New Roman" pitchFamily="18" charset="0"/>
                <a:cs typeface="Times New Roman" pitchFamily="18" charset="0"/>
              </a:rPr>
              <a:t> се може спречити :</a:t>
            </a:r>
          </a:p>
          <a:p>
            <a:pPr marL="514350" indent="-514350"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700" dirty="0">
                <a:latin typeface="Times New Roman" pitchFamily="18" charset="0"/>
                <a:cs typeface="Times New Roman" pitchFamily="18" charset="0"/>
              </a:rPr>
              <a:t>успоравањем процеса компресије, односно </a:t>
            </a:r>
            <a:r>
              <a:rPr lang="sr-Cyrl-RS" sz="27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смањењем брзине </a:t>
            </a:r>
            <a:r>
              <a:rPr lang="sr-Cyrl-RS" sz="2700" dirty="0">
                <a:latin typeface="Times New Roman" pitchFamily="18" charset="0"/>
                <a:cs typeface="Times New Roman" pitchFamily="18" charset="0"/>
              </a:rPr>
              <a:t>машине или </a:t>
            </a:r>
          </a:p>
          <a:p>
            <a:pPr marL="514350" indent="-514350"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7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повећањем времена компресије </a:t>
            </a:r>
            <a:r>
              <a:rPr lang="sr-Cyrl-RS" sz="2700" dirty="0">
                <a:latin typeface="Times New Roman" pitchFamily="18" charset="0"/>
                <a:cs typeface="Times New Roman" pitchFamily="18" charset="0"/>
              </a:rPr>
              <a:t>у вишестепеној компресији.</a:t>
            </a:r>
            <a:endParaRPr lang="en-US" sz="27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Wingdings" pitchFamily="2" charset="2"/>
              <a:buChar char="ü"/>
            </a:pPr>
            <a:endParaRPr lang="en-US" sz="27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Clr>
                <a:srgbClr val="002060"/>
              </a:buClr>
            </a:pPr>
            <a:r>
              <a:rPr lang="sr-Cyrl-RS" sz="2700" dirty="0">
                <a:latin typeface="Times New Roman" pitchFamily="18" charset="0"/>
                <a:cs typeface="Times New Roman" pitchFamily="18" charset="0"/>
              </a:rPr>
              <a:t>Коначне особине таблете зависиће и од механизама консолидације и везивања специфичне смеше прашка.</a:t>
            </a:r>
          </a:p>
          <a:p>
            <a:pPr marL="514350" indent="-514350" algn="just">
              <a:buFont typeface="Wingdings" pitchFamily="2" charset="2"/>
              <a:buChar char="ü"/>
            </a:pPr>
            <a:endParaRPr lang="sr-Cyrl-RS" sz="2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35BD7-81ED-4096-BB24-7FE10E8A71D6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63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88640"/>
            <a:ext cx="8363272" cy="6120680"/>
          </a:xfrm>
        </p:spPr>
        <p:txBody>
          <a:bodyPr>
            <a:noAutofit/>
          </a:bodyPr>
          <a:lstStyle/>
          <a:p>
            <a:pPr algn="just">
              <a:buClr>
                <a:srgbClr val="002060"/>
              </a:buClr>
            </a:pPr>
            <a:r>
              <a:rPr lang="sr-Cyrl-RS" sz="2700" dirty="0" smtClean="0">
                <a:latin typeface="Times New Roman" pitchFamily="18" charset="0"/>
                <a:cs typeface="Times New Roman" pitchFamily="18" charset="0"/>
              </a:rPr>
              <a:t>Пошто се настала таблета под утицајем </a:t>
            </a:r>
            <a:r>
              <a:rPr lang="sr-Cyrl-RS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растућег притиска</a:t>
            </a:r>
            <a:r>
              <a:rPr lang="sr-Cyrl-RS" sz="2700" dirty="0" smtClean="0">
                <a:latin typeface="Times New Roman" pitchFamily="18" charset="0"/>
                <a:cs typeface="Times New Roman" pitchFamily="18" charset="0"/>
              </a:rPr>
              <a:t> коначно консолидује, долази до избацивања из матрице у којој је вршено компримовање. </a:t>
            </a:r>
          </a:p>
          <a:p>
            <a:pPr algn="just">
              <a:buClr>
                <a:srgbClr val="002060"/>
              </a:buClr>
            </a:pPr>
            <a:r>
              <a:rPr lang="sr-Cyrl-RS" sz="2700" dirty="0" smtClean="0">
                <a:latin typeface="Times New Roman" pitchFamily="18" charset="0"/>
                <a:cs typeface="Times New Roman" pitchFamily="18" charset="0"/>
              </a:rPr>
              <a:t>Долази до </a:t>
            </a:r>
            <a:r>
              <a:rPr lang="sr-Cyrl-RS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повећања запремине таблете </a:t>
            </a:r>
            <a:r>
              <a:rPr lang="sr-Cyrl-RS" sz="2700" dirty="0" smtClean="0">
                <a:latin typeface="Times New Roman" pitchFamily="18" charset="0"/>
                <a:cs typeface="Times New Roman" pitchFamily="18" charset="0"/>
              </a:rPr>
              <a:t>по избацивању из матрице (престаје деловање силе). </a:t>
            </a:r>
          </a:p>
          <a:p>
            <a:pPr algn="just">
              <a:buClr>
                <a:srgbClr val="002060"/>
              </a:buClr>
            </a:pPr>
            <a:r>
              <a:rPr lang="sr-Cyrl-RS" sz="2700" dirty="0" smtClean="0">
                <a:latin typeface="Times New Roman" pitchFamily="18" charset="0"/>
                <a:cs typeface="Times New Roman" pitchFamily="18" charset="0"/>
              </a:rPr>
              <a:t>Када </a:t>
            </a:r>
            <a:r>
              <a:rPr lang="sr-Cyrl-RS" sz="2700" dirty="0">
                <a:latin typeface="Times New Roman" pitchFamily="18" charset="0"/>
                <a:cs typeface="Times New Roman" pitchFamily="18" charset="0"/>
              </a:rPr>
              <a:t>се компримује прашак, у матрици се преко </a:t>
            </a:r>
            <a:r>
              <a:rPr lang="sr-Cyrl-RS" sz="27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горњег клипа </a:t>
            </a:r>
            <a:r>
              <a:rPr lang="sr-Cyrl-RS" sz="2700" dirty="0">
                <a:latin typeface="Times New Roman" pitchFamily="18" charset="0"/>
                <a:cs typeface="Times New Roman" pitchFamily="18" charset="0"/>
              </a:rPr>
              <a:t>примењује одређена сила која се смањује са повећањем дубине продирања клипа у матрицу.</a:t>
            </a:r>
          </a:p>
          <a:p>
            <a:pPr algn="just">
              <a:buClr>
                <a:srgbClr val="002060"/>
              </a:buClr>
            </a:pPr>
            <a:r>
              <a:rPr lang="sr-Cyrl-RS" sz="2700" dirty="0">
                <a:latin typeface="Times New Roman" pitchFamily="18" charset="0"/>
                <a:cs typeface="Times New Roman" pitchFamily="18" charset="0"/>
              </a:rPr>
              <a:t>Код материјала и притисака који се нормално користе у фармацеутској индустрији, </a:t>
            </a:r>
            <a:r>
              <a:rPr lang="sr-Cyrl-RS" sz="27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однос</a:t>
            </a:r>
            <a:r>
              <a:rPr lang="sr-Cyrl-RS" sz="2700" dirty="0">
                <a:latin typeface="Times New Roman" pitchFamily="18" charset="0"/>
                <a:cs typeface="Times New Roman" pitchFamily="18" charset="0"/>
              </a:rPr>
              <a:t> између </a:t>
            </a:r>
            <a:r>
              <a:rPr lang="sr-Cyrl-RS" sz="27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примењеног</a:t>
            </a:r>
            <a:r>
              <a:rPr lang="sr-Cyrl-RS" sz="27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sz="27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пренесеног</a:t>
            </a:r>
            <a:r>
              <a:rPr lang="sr-Cyrl-RS" sz="2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7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притска</a:t>
            </a:r>
            <a:r>
              <a:rPr lang="sr-Cyrl-RS" sz="2700" dirty="0">
                <a:latin typeface="Times New Roman" pitchFamily="18" charset="0"/>
                <a:cs typeface="Times New Roman" pitchFamily="18" charset="0"/>
              </a:rPr>
              <a:t> је практично </a:t>
            </a:r>
            <a:r>
              <a:rPr lang="sr-Cyrl-RS" sz="27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линеаран</a:t>
            </a:r>
            <a:r>
              <a:rPr lang="sr-Cyrl-RS" sz="2700" dirty="0">
                <a:latin typeface="Times New Roman" pitchFamily="18" charset="0"/>
                <a:cs typeface="Times New Roman" pitchFamily="18" charset="0"/>
              </a:rPr>
              <a:t>, под условом да су матрице подмазане додатком лубриканса.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35BD7-81ED-4096-BB24-7FE10E8A71D6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710644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6120680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	Велики број фактора одређује ефикасност процеса и особине компримата, односно таблете.</a:t>
            </a:r>
          </a:p>
          <a:p>
            <a:pPr algn="just">
              <a:buNone/>
            </a:pPr>
            <a:r>
              <a:rPr lang="sr-Cyrl-RS" sz="28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R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Динамички</a:t>
            </a:r>
            <a:r>
              <a:rPr lang="sr-Cyrl-R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фактори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Притисак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 који се јавља при компресији - утиче на </a:t>
            </a:r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тврдоћу таблете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Брзина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 компримовања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Сила трења 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која се јавља током процеса</a:t>
            </a:r>
          </a:p>
          <a:p>
            <a:pPr algn="just">
              <a:buNone/>
            </a:pPr>
            <a:endParaRPr lang="sr-Cyrl-RS" sz="2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RS" sz="28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R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Статички фактори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Специфична површина материјала који се компримује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Густина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Порозитет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  <a:buFont typeface="Wingdings" pitchFamily="2" charset="2"/>
              <a:buChar char="ü"/>
            </a:pP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Отпорност чврстог материјала на истезање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35BD7-81ED-4096-BB24-7FE10E8A71D6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9639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6120680"/>
          </a:xfrm>
        </p:spPr>
        <p:txBody>
          <a:bodyPr>
            <a:normAutofit fontScale="92500"/>
          </a:bodyPr>
          <a:lstStyle/>
          <a:p>
            <a:pPr algn="just">
              <a:buClr>
                <a:srgbClr val="002060"/>
              </a:buClr>
            </a:pPr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Трење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 које се јавља при компресији мора да буде под контролом због </a:t>
            </a:r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негативног утицаја 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на квалитет таблете и рад машине. </a:t>
            </a:r>
          </a:p>
          <a:p>
            <a:pPr algn="just">
              <a:buClr>
                <a:srgbClr val="002060"/>
              </a:buClr>
            </a:pPr>
            <a:r>
              <a:rPr lang="sr-Cyrl-RS" sz="28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Међучестично трење 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се јавља на тачкама контакта честица прашка или гранулата који се компримују и изражава се </a:t>
            </a:r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коефицијентом трења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Clr>
                <a:srgbClr val="002060"/>
              </a:buClr>
            </a:pP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Смањује се </a:t>
            </a:r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додатком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средства за клизање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, тј. за побољшање проточности  као што је </a:t>
            </a:r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силицијум-диоксид.</a:t>
            </a:r>
          </a:p>
          <a:p>
            <a:pPr algn="just">
              <a:buClr>
                <a:srgbClr val="002060"/>
              </a:buClr>
            </a:pPr>
            <a:r>
              <a:rPr lang="sr-Cyrl-RS" sz="28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Трење на зиду матрице 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јавља се као резултат компресије материјала који се пресује насупрот зиду матрице.</a:t>
            </a:r>
          </a:p>
          <a:p>
            <a:pPr algn="just">
              <a:buClr>
                <a:srgbClr val="002060"/>
              </a:buClr>
            </a:pP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Смањује се додатком </a:t>
            </a:r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лубриканса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, као што је </a:t>
            </a:r>
            <a:r>
              <a:rPr lang="sr-Cyrl-R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магнезијум-стеарат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, који се постављају на међуповршини између матрице и таблетне масе.</a:t>
            </a:r>
          </a:p>
          <a:p>
            <a:pPr algn="just">
              <a:buNone/>
            </a:pPr>
            <a:endParaRPr lang="sr-Cyrl-R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35BD7-81ED-4096-BB24-7FE10E8A71D6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5683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Уређаји за таблетирање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09728" y="1539508"/>
            <a:ext cx="8503920" cy="5318491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Процес компресије је завршни део израде таблета.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Постоје два типа уређаја за таблетирање: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Ексцентер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(са једним местом за компресију)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Ротационе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(са више места за компресију)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Основни делови таблет машине (важи за обе врсте)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Левак за пуњење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Алат – горњи и доњи клип и матрица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Уређај за подешавање притиска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при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компресији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Уређај за подешавање волумена пуњења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Уређај за подизање клипова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Уређај за уклањање израђених таблета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Постоље за матрице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WP_20181025_18_06_07_Pr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6113560" y="4089802"/>
            <a:ext cx="3298328" cy="182746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894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Уређаји за таблетирање – ексцентер таблет машине 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5330952"/>
          </a:xfrm>
        </p:spPr>
        <p:txBody>
          <a:bodyPr/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Састоји се од: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Једног места за компресију (један пар матрице и клипова)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Левак је покретан а матрица не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Притисак делује једнострано и одједном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Мали капацитет до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100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таблета у минути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Могу бити ручне или аутоматизоване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Мале – погодне за ограничени простор, једноставне за рад, низак ниво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буке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0" name="Picture 4" descr="Dies-for-a-tablet-press-machin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708920"/>
            <a:ext cx="2339752" cy="21097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3885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Уређаји за таблетирање – ексцентер таблет машине 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 bwMode="auto">
          <a:xfrm>
            <a:off x="6300192" y="5683123"/>
            <a:ext cx="1905000" cy="4159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45720" rIns="45720" anchor="ctr">
            <a:normAutofit/>
          </a:bodyPr>
          <a:lstStyle>
            <a:defPPr>
              <a:defRPr lang="en-US"/>
            </a:defPPr>
            <a:lvl1pPr marL="0" algn="ctr" defTabSz="914400" rtl="0" eaLnBrk="0" latinLnBrk="0" hangingPunct="0">
              <a:defRPr kumimoji="0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742950" indent="-285750" algn="l" defTabSz="914400" rtl="0" eaLnBrk="0" latinLnBrk="0" hangingPunct="0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0" latinLnBrk="0" hangingPunct="0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0" latinLnBrk="0" hangingPunct="0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0" latinLnBrk="0" hangingPunct="0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/>
            <a:fld id="{1DB89519-2238-4005-9ABC-4D43992E9E13}" type="slidenum">
              <a:rPr lang="en-US" altLang="zh-CN" sz="1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pPr eaLnBrk="1" hangingPunct="1"/>
              <a:t>47</a:t>
            </a:fld>
            <a:endParaRPr lang="en-US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6" name="Group 3"/>
          <p:cNvGrpSpPr>
            <a:grpSpLocks/>
          </p:cNvGrpSpPr>
          <p:nvPr/>
        </p:nvGrpSpPr>
        <p:grpSpPr bwMode="auto">
          <a:xfrm>
            <a:off x="2032992" y="1374648"/>
            <a:ext cx="4254500" cy="5340350"/>
            <a:chOff x="960" y="912"/>
            <a:chExt cx="2680" cy="3689"/>
          </a:xfrm>
        </p:grpSpPr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0" y="912"/>
              <a:ext cx="2680" cy="3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 Box 5"/>
            <p:cNvSpPr txBox="1">
              <a:spLocks noChangeArrowheads="1"/>
            </p:cNvSpPr>
            <p:nvPr/>
          </p:nvSpPr>
          <p:spPr bwMode="auto">
            <a:xfrm>
              <a:off x="1392" y="4078"/>
              <a:ext cx="1920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sz="2400" b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Single-punch tablet press</a:t>
              </a:r>
            </a:p>
          </p:txBody>
        </p:sp>
      </p:grpSp>
      <p:sp>
        <p:nvSpPr>
          <p:cNvPr id="9" name="Line 6"/>
          <p:cNvSpPr>
            <a:spLocks noChangeShapeType="1"/>
          </p:cNvSpPr>
          <p:nvPr/>
        </p:nvSpPr>
        <p:spPr bwMode="auto">
          <a:xfrm flipV="1">
            <a:off x="1728192" y="4117848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204192" y="3889248"/>
            <a:ext cx="16002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electric motor</a:t>
            </a:r>
          </a:p>
        </p:txBody>
      </p:sp>
      <p:sp>
        <p:nvSpPr>
          <p:cNvPr id="11" name="Oval 8"/>
          <p:cNvSpPr>
            <a:spLocks noChangeArrowheads="1"/>
          </p:cNvSpPr>
          <p:nvPr/>
        </p:nvSpPr>
        <p:spPr bwMode="auto">
          <a:xfrm>
            <a:off x="3861792" y="3941635"/>
            <a:ext cx="533400" cy="1319213"/>
          </a:xfrm>
          <a:prstGeom prst="ellips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sr-Latn-R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 flipH="1">
            <a:off x="5614392" y="1603248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6376392" y="1374648"/>
            <a:ext cx="25146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manual driving wheel </a:t>
            </a:r>
          </a:p>
        </p:txBody>
      </p:sp>
      <p:sp>
        <p:nvSpPr>
          <p:cNvPr id="14" name="Line 11"/>
          <p:cNvSpPr>
            <a:spLocks noChangeShapeType="1"/>
          </p:cNvSpPr>
          <p:nvPr/>
        </p:nvSpPr>
        <p:spPr bwMode="auto">
          <a:xfrm>
            <a:off x="1728192" y="2365248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 flipV="1">
            <a:off x="1728192" y="3508248"/>
            <a:ext cx="685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356592" y="3279648"/>
            <a:ext cx="14478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belt gearing</a:t>
            </a:r>
          </a:p>
        </p:txBody>
      </p:sp>
      <p:sp>
        <p:nvSpPr>
          <p:cNvPr id="17" name="Line 15"/>
          <p:cNvSpPr>
            <a:spLocks noChangeShapeType="1"/>
          </p:cNvSpPr>
          <p:nvPr/>
        </p:nvSpPr>
        <p:spPr bwMode="auto">
          <a:xfrm flipH="1">
            <a:off x="5080992" y="2593848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auto">
          <a:xfrm>
            <a:off x="6376392" y="2365248"/>
            <a:ext cx="2514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hopper </a:t>
            </a:r>
          </a:p>
        </p:txBody>
      </p:sp>
      <p:sp>
        <p:nvSpPr>
          <p:cNvPr id="19" name="Line 17"/>
          <p:cNvSpPr>
            <a:spLocks noChangeShapeType="1"/>
          </p:cNvSpPr>
          <p:nvPr/>
        </p:nvSpPr>
        <p:spPr bwMode="auto">
          <a:xfrm flipH="1">
            <a:off x="4471392" y="3965448"/>
            <a:ext cx="190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Text Box 18"/>
          <p:cNvSpPr txBox="1">
            <a:spLocks noChangeArrowheads="1"/>
          </p:cNvSpPr>
          <p:nvPr/>
        </p:nvSpPr>
        <p:spPr bwMode="auto">
          <a:xfrm>
            <a:off x="6376392" y="3736848"/>
            <a:ext cx="2514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feed shoe </a:t>
            </a:r>
          </a:p>
        </p:txBody>
      </p:sp>
      <p:sp>
        <p:nvSpPr>
          <p:cNvPr id="21" name="Line 19"/>
          <p:cNvSpPr>
            <a:spLocks noChangeShapeType="1"/>
          </p:cNvSpPr>
          <p:nvPr/>
        </p:nvSpPr>
        <p:spPr bwMode="auto">
          <a:xfrm flipH="1">
            <a:off x="4242792" y="2898648"/>
            <a:ext cx="21336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Text Box 20"/>
          <p:cNvSpPr txBox="1">
            <a:spLocks noChangeArrowheads="1"/>
          </p:cNvSpPr>
          <p:nvPr/>
        </p:nvSpPr>
        <p:spPr bwMode="auto">
          <a:xfrm>
            <a:off x="6376392" y="2670048"/>
            <a:ext cx="2514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cam gearing </a:t>
            </a:r>
          </a:p>
        </p:txBody>
      </p:sp>
      <p:sp>
        <p:nvSpPr>
          <p:cNvPr id="23" name="Line 21"/>
          <p:cNvSpPr>
            <a:spLocks noChangeShapeType="1"/>
          </p:cNvSpPr>
          <p:nvPr/>
        </p:nvSpPr>
        <p:spPr bwMode="auto">
          <a:xfrm flipH="1">
            <a:off x="4395192" y="4727448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Text Box 22"/>
          <p:cNvSpPr txBox="1">
            <a:spLocks noChangeArrowheads="1"/>
          </p:cNvSpPr>
          <p:nvPr/>
        </p:nvSpPr>
        <p:spPr bwMode="auto">
          <a:xfrm>
            <a:off x="6376392" y="4498848"/>
            <a:ext cx="2514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core components </a:t>
            </a:r>
          </a:p>
        </p:txBody>
      </p:sp>
    </p:spTree>
    <p:extLst>
      <p:ext uri="{BB962C8B-B14F-4D97-AF65-F5344CB8AC3E}">
        <p14:creationId xmlns="" xmlns:p14="http://schemas.microsoft.com/office/powerpoint/2010/main" val="242849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Уређаји за таблетирање – ротационе таблет машине 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0" y="1340768"/>
            <a:ext cx="9180512" cy="5517232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Више места за компресију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(већи број парова матрица и клипова)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Стационарни левак, матрице се крећу у круг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Притисак делује обострано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Велики капацитет (10 000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таблета/мин), Хидрауличне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машине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Софистицирани уређаји са сензорима и одговарајућим софтвером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ZPT-Rotary-Tablet-Pressing-Machin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789040"/>
            <a:ext cx="5544616" cy="24482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0787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Уређаји за таблетирање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09728" y="1196752"/>
            <a:ext cx="8998776" cy="543034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Левак –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спремник је део у коме се налази материјал (гранулат, прашак) који треба да се таблетира. Преко овог дела се пуни машина за таблетирање (ручно или аутоматски)</a:t>
            </a:r>
          </a:p>
          <a:p>
            <a:pPr algn="just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Матрица –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гранулат се компримује и овде се добија коначан облик, дијаметар, величина и дебљина таблете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Код ових машина је карактеристично да се гранулат компримује уз помоћ удара горњег и доњег клипа одређеном силом 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У зависности од типа машине могу постојати ваљци који стварају одређени притисак на гранулат и на тај начин при одређеној сили компресије истискују ваздух који постоји унутар гранулата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Главни систем за компримовање примењује велику силу која преводи гранулат у таблету жељених карактеристика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 Таблета се избацује из система уз помоћ доњег клипа који иде према горе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8538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Таблете-врсте </a:t>
            </a: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Ph. Jug V, Ph. 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Eur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9</a:t>
            </a:r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Tablet_press_animati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28600"/>
            <a:ext cx="8697555" cy="60602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7061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51</a:t>
            </a:fld>
            <a:endParaRPr lang="en-US"/>
          </a:p>
        </p:txBody>
      </p:sp>
      <p:pic>
        <p:nvPicPr>
          <p:cNvPr id="3074" name="Picture 2" descr="AdvantaTab-Plus-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255" y="969469"/>
            <a:ext cx="2906883" cy="31970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igh-speed-rotary-turre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953597"/>
            <a:ext cx="4403633" cy="27363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Tableting-proces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272" y="3715340"/>
            <a:ext cx="5934948" cy="260253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1935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CPR - 6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52</a:t>
            </a:fld>
            <a:endParaRPr lang="en-US"/>
          </a:p>
        </p:txBody>
      </p:sp>
      <p:pic>
        <p:nvPicPr>
          <p:cNvPr id="5" name="Content Placeholder 4" descr="CPR-6 and BD-3000 01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1752" y="1700808"/>
            <a:ext cx="2323475" cy="4572000"/>
          </a:xfrm>
        </p:spPr>
      </p:pic>
      <p:pic>
        <p:nvPicPr>
          <p:cNvPr id="6" name="Picture 4" descr="CPR-6 and BD-3000 00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60161" y="1743982"/>
            <a:ext cx="2221150" cy="4061281"/>
          </a:xfrm>
          <a:prstGeom prst="rect">
            <a:avLst/>
          </a:prstGeom>
        </p:spPr>
      </p:pic>
      <p:pic>
        <p:nvPicPr>
          <p:cNvPr id="7" name="Picture 4" descr="Copy of CPR-6 and BD-3000 0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82175" y="1599841"/>
            <a:ext cx="2429572" cy="1901168"/>
          </a:xfrm>
          <a:prstGeom prst="rect">
            <a:avLst/>
          </a:prstGeom>
        </p:spPr>
      </p:pic>
      <p:pic>
        <p:nvPicPr>
          <p:cNvPr id="8" name="Picture 4" descr="Copy of CPR-6 and BD-3000 01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80112" y="3566162"/>
            <a:ext cx="1902254" cy="273111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5943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Метода екструзије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0" y="1527048"/>
            <a:ext cx="8964488" cy="514231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Метода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екструзије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врућег растопа је процес превођења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полазног материјала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у производ уједначеног/униформног облика и густине, на начин да се материјал протерује/гура кроз одговарајуће уређаје/отворе под одговарајућим условима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Гранулација топљењем подразумева употребу растопа везивног средства, који омогућава повезивање, односно агломерацију честица прашка. Снижењем температуре постиже се очвршћавање везива и формирање постојећих агломерата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Као средства за везивање користе се материјали који се топе на 50-100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C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Супстанце са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вишом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температуром</a:t>
            </a:r>
            <a:r>
              <a:rPr lang="en-GB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топљења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захтевају високе температуре у току процеса што може да доведе до деградације активне супстанце. Материјали са нижом температуром топљења могу довести до омекшавања и лепљења у току руковања и чувања</a:t>
            </a:r>
          </a:p>
        </p:txBody>
      </p:sp>
    </p:spTree>
    <p:extLst>
      <p:ext uri="{BB962C8B-B14F-4D97-AF65-F5344CB8AC3E}">
        <p14:creationId xmlns="" xmlns:p14="http://schemas.microsoft.com/office/powerpoint/2010/main" val="261363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Метода екструзије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54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Хидрофилна и амфифилна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средства за везивање се користе у циљу постизања тренутног ослобађања лековите супстанце  и боље биолошке расположивости тешко растворних супстанци</a:t>
            </a:r>
          </a:p>
          <a:p>
            <a:pPr algn="just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Хидрофобна средства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 везивање су погодна за формулацију препарата са продуженим ослобађањем</a:t>
            </a:r>
          </a:p>
          <a:p>
            <a:pPr algn="just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Утврдити оптималну количину везивног средства –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веће количине (неконтролисани раст гранула), мање количине (негранулисани материјал)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Код екструзије се користе термопластични полимери који под утицајем топлоте и притиска омекшавају и повезују компоненте у хомогену масу, која се након мешања и гњечења истискује кроз одговарајуће отворе </a:t>
            </a:r>
          </a:p>
        </p:txBody>
      </p:sp>
    </p:spTree>
    <p:extLst>
      <p:ext uri="{BB962C8B-B14F-4D97-AF65-F5344CB8AC3E}">
        <p14:creationId xmlns="" xmlns:p14="http://schemas.microsoft.com/office/powerpoint/2010/main" val="1241449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Метода екструзије</a:t>
            </a:r>
            <a:r>
              <a:rPr lang="sr-Latn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предности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55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постоји дуга и енергетски захтевна фаза сушења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што поступак чини бржим и јефтинијим 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Погодан у случају активних супстанци осетљивих на влагу и ефервесцентних препарата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Може се користити за производњу препарата са продуженим ослобађањем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Процес се брзо одвија и има мање фаза од влажне гранулације</a:t>
            </a:r>
          </a:p>
          <a:p>
            <a:pPr marL="0" indent="0" algn="ctr">
              <a:buNone/>
            </a:pPr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Недостаци 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Није погодан у случају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термолабилних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супстанци </a:t>
            </a:r>
          </a:p>
        </p:txBody>
      </p:sp>
    </p:spTree>
    <p:extLst>
      <p:ext uri="{BB962C8B-B14F-4D97-AF65-F5344CB8AC3E}">
        <p14:creationId xmlns="" xmlns:p14="http://schemas.microsoft.com/office/powerpoint/2010/main" val="1009802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Метода екструзије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56</a:t>
            </a:fld>
            <a:endParaRPr lang="en-US"/>
          </a:p>
        </p:txBody>
      </p:sp>
      <p:sp>
        <p:nvSpPr>
          <p:cNvPr id="5" name="AutoShape 2" descr="Arcon - Ekstruzij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2" name="Picture 6" descr="Figure-5-Extruder-spheronizer-par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2945" y="982824"/>
            <a:ext cx="2978476" cy="23827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Figure-7-Pellets-spheroniz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755" y="1053993"/>
            <a:ext cx="2889194" cy="23113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Figure-17-Extruder-spheroniz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63" y="1019162"/>
            <a:ext cx="3026538" cy="24212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https://www.tehnologijahrane.com/wp-content/uploads/2009/03/sema-osnovnih-delova-ekstrudera-sa-mestom-dodatka-termolabilnih-komponent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3355992"/>
            <a:ext cx="8520881" cy="38378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6655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Хвала на пажњи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57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https://www.youtube.com/watch?v=wbuC6bpWQM8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Методе за израду таблета 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27048"/>
            <a:ext cx="9144000" cy="507030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Таблетна маса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представља смешу прашкова и/или гранулат (смеша активних компоненти и помоћних материја) из које се дејством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силе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притиска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(при компресији) формирају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таблете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као појединачни дозирани лековити облици одговарајућих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карактеристика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зависности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од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карактеристика и дозе активне супстанце као и врсте помоћних материја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потребно је изабрати одговарајућу методу за израду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таблета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Гранулација –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влажна или сува</a:t>
            </a:r>
          </a:p>
          <a:p>
            <a:pPr algn="just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Директна компресија</a:t>
            </a:r>
          </a:p>
          <a:p>
            <a:pPr algn="just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Екструзија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(извлачење, истискивање)</a:t>
            </a:r>
          </a:p>
          <a:p>
            <a:pPr algn="just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Топљење и изливање у калупе –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лозенге</a:t>
            </a:r>
          </a:p>
          <a:p>
            <a:pPr algn="just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Лиофилизација –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оралнодисперзибилне таблете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1475485471"/>
              </p:ext>
            </p:extLst>
          </p:nvPr>
        </p:nvGraphicFramePr>
        <p:xfrm>
          <a:off x="323528" y="2276873"/>
          <a:ext cx="8504238" cy="24114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474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83474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83474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2114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K</a:t>
                      </a:r>
                      <a:r>
                        <a:rPr lang="sr-Cyrl-RS" dirty="0" smtClean="0"/>
                        <a:t>омпресибилност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Проточност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Поступак израде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21142"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Добра</a:t>
                      </a:r>
                      <a:r>
                        <a:rPr lang="sr-Cyrl-R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Добра</a:t>
                      </a:r>
                      <a:r>
                        <a:rPr lang="sr-Cyrl-R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Директна компресија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26903"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Добра</a:t>
                      </a:r>
                      <a:r>
                        <a:rPr lang="sr-Cyrl-R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Лоша</a:t>
                      </a:r>
                      <a:r>
                        <a:rPr lang="sr-Cyrl-R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Сува гранулација</a:t>
                      </a:r>
                    </a:p>
                    <a:p>
                      <a:pPr algn="ctr"/>
                      <a:r>
                        <a:rPr lang="sr-Cyrl-RS" dirty="0" smtClean="0"/>
                        <a:t>Влажна гранулација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21142"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Лоша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Лоша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Влажна гранулација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21142"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Лоша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Добра</a:t>
                      </a:r>
                      <a:r>
                        <a:rPr lang="sr-Cyrl-R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Влажна гранулација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Избор методе за израду таблета у зависности од особина супстанци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Густина прашка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редставља </a:t>
            </a:r>
            <a:r>
              <a:rPr lang="sr-Cyrl-R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однос масе и запремине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коју прашак заузима, укључујући запремину ваздуха у којем су честице распоређене</a:t>
            </a: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Зависи од више фактора: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распоред честица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облик честица, морфологија и величина</a:t>
            </a:r>
            <a:r>
              <a:rPr lang="vi-VN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Европска фармакопеја дефинише различите густине прашка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(Ph. Eur. 9; 2.2.42; 2.2.34.)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реална густина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честична густина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насипна густина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тапкана густина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Густина прашка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B48B-AAB8-4330-BD4B-5F14DEF0121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sz="2500" b="1" dirty="0" smtClean="0">
                <a:latin typeface="Times New Roman" pitchFamily="18" charset="0"/>
                <a:cs typeface="Times New Roman" pitchFamily="18" charset="0"/>
              </a:rPr>
              <a:t>Реална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 (кристална) густина представља густину </a:t>
            </a:r>
            <a:r>
              <a:rPr lang="sr-Cyrl-RS" sz="2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 чврсте фазе, искључујући поре ваздуха које се налазе између честица</a:t>
            </a:r>
          </a:p>
          <a:p>
            <a:r>
              <a:rPr lang="sr-Cyrl-RS" sz="2500" b="1" dirty="0" smtClean="0">
                <a:latin typeface="Times New Roman" pitchFamily="18" charset="0"/>
                <a:cs typeface="Times New Roman" pitchFamily="18" charset="0"/>
              </a:rPr>
              <a:t>Честична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 густина се односи на густину само честица укључујући и запремину </a:t>
            </a:r>
            <a:r>
              <a:rPr lang="sr-Cyrl-RS" sz="2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интрачестичних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 пора </a:t>
            </a:r>
          </a:p>
          <a:p>
            <a:r>
              <a:rPr lang="sr-Cyrl-RS" sz="2500" b="1" dirty="0" smtClean="0">
                <a:latin typeface="Times New Roman" pitchFamily="18" charset="0"/>
                <a:cs typeface="Times New Roman" pitchFamily="18" charset="0"/>
              </a:rPr>
              <a:t>Насипна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 (запреминска или привидна) густина преставља густину прашка укључујући и </a:t>
            </a:r>
            <a:r>
              <a:rPr lang="sr-Cyrl-RS" sz="2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међучестичну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 запремину ваздуха тј. поре</a:t>
            </a:r>
          </a:p>
          <a:p>
            <a:r>
              <a:rPr lang="sr-Cyrl-RS" sz="2500" b="1" dirty="0" smtClean="0">
                <a:latin typeface="Times New Roman" pitchFamily="18" charset="0"/>
                <a:cs typeface="Times New Roman" pitchFamily="18" charset="0"/>
              </a:rPr>
              <a:t>Тапкана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 густина је </a:t>
            </a:r>
            <a:r>
              <a:rPr lang="sr-Cyrl-RS" sz="2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максимална густина паковања прашка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, која се добија када се материјал подвргне дефинисаној спољашњој сили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(слегањем, стресањем, набијањем и вибрирањем)</a:t>
            </a:r>
            <a:r>
              <a:rPr lang="sr-Cyrl-RS" sz="2500" dirty="0" smtClean="0">
                <a:latin typeface="Times New Roman" pitchFamily="18" charset="0"/>
                <a:cs typeface="Times New Roman" pitchFamily="18" charset="0"/>
              </a:rPr>
              <a:t>, чиме се смањују поре а повећава густина</a:t>
            </a:r>
            <a:endParaRPr lang="ru-RU" sz="25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4604</TotalTime>
  <Words>3000</Words>
  <Application>Microsoft Office PowerPoint</Application>
  <PresentationFormat>On-screen Show (4:3)</PresentationFormat>
  <Paragraphs>431</Paragraphs>
  <Slides>57</Slides>
  <Notes>0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58" baseType="lpstr">
      <vt:lpstr>Civic</vt:lpstr>
      <vt:lpstr>Таблете - производња</vt:lpstr>
      <vt:lpstr>Таблете-састав</vt:lpstr>
      <vt:lpstr>Предности таблета</vt:lpstr>
      <vt:lpstr>Недостаци таблета</vt:lpstr>
      <vt:lpstr>Таблете-врсте  (Ph. Jug V, Ph. Eur 9)</vt:lpstr>
      <vt:lpstr>Методе за израду таблета </vt:lpstr>
      <vt:lpstr>Избор методе за израду таблета у зависности од особина супстанци</vt:lpstr>
      <vt:lpstr>Густина прашка</vt:lpstr>
      <vt:lpstr>Густина прашка</vt:lpstr>
      <vt:lpstr>Запреминска (насипна) густина ρ [kg/m3] </vt:lpstr>
      <vt:lpstr>Порозност и проточност</vt:lpstr>
      <vt:lpstr>Методе за одређивање проточности</vt:lpstr>
      <vt:lpstr>Методе одређивања проточности</vt:lpstr>
      <vt:lpstr>Одређивање величине и раподеле величине честица</vt:lpstr>
      <vt:lpstr>Ситана анализа</vt:lpstr>
      <vt:lpstr>Проточност гранулата</vt:lpstr>
      <vt:lpstr>Директна компресија – метода избора</vt:lpstr>
      <vt:lpstr>Директна компресија</vt:lpstr>
      <vt:lpstr>Гранулација</vt:lpstr>
      <vt:lpstr>Bрсте гранулације</vt:lpstr>
      <vt:lpstr>Влажна гранулација</vt:lpstr>
      <vt:lpstr>Влажна гранулација</vt:lpstr>
      <vt:lpstr>Влажна гранулација</vt:lpstr>
      <vt:lpstr>Уређаји за влажну гранулацију</vt:lpstr>
      <vt:lpstr>Уређаји за влажну гранулацију</vt:lpstr>
      <vt:lpstr>Сува гранулација</vt:lpstr>
      <vt:lpstr>Сува гранулација</vt:lpstr>
      <vt:lpstr>Сува гранулација</vt:lpstr>
      <vt:lpstr>Сува гранулација</vt:lpstr>
      <vt:lpstr>Уређаји за суву гранулацију</vt:lpstr>
      <vt:lpstr>Slide 31</vt:lpstr>
      <vt:lpstr>Таблетирање  </vt:lpstr>
      <vt:lpstr>Припрема материјала за компресију</vt:lpstr>
      <vt:lpstr>Компресија  </vt:lpstr>
      <vt:lpstr>Slide 35</vt:lpstr>
      <vt:lpstr>ДЕФОРМАЦИЈА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Уређаји за таблетирање</vt:lpstr>
      <vt:lpstr>Уређаји за таблетирање – ексцентер таблет машине </vt:lpstr>
      <vt:lpstr>Уређаји за таблетирање – ексцентер таблет машине </vt:lpstr>
      <vt:lpstr>Уређаји за таблетирање – ротационе таблет машине </vt:lpstr>
      <vt:lpstr>Уређаји за таблетирање</vt:lpstr>
      <vt:lpstr>Slide 50</vt:lpstr>
      <vt:lpstr>Slide 51</vt:lpstr>
      <vt:lpstr>CPR - 6</vt:lpstr>
      <vt:lpstr>Метода екструзије</vt:lpstr>
      <vt:lpstr>Метода екструзије</vt:lpstr>
      <vt:lpstr>Метода екструзије- предности</vt:lpstr>
      <vt:lpstr>Метода екструзије</vt:lpstr>
      <vt:lpstr>Хвала на пажњи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Tablete 3 - proizvodnja</dc:title>
  <dc:creator>Korisnik</dc:creator>
  <cp:lastModifiedBy>Anica Petković</cp:lastModifiedBy>
  <cp:revision>206</cp:revision>
  <dcterms:created xsi:type="dcterms:W3CDTF">2020-11-26T12:04:14Z</dcterms:created>
  <dcterms:modified xsi:type="dcterms:W3CDTF">2023-09-03T17:20:58Z</dcterms:modified>
</cp:coreProperties>
</file>